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14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Alvim Mendonca" userId="df20f370-b5b5-40cc-860a-812708bf3b22" providerId="ADAL" clId="{BA7D6A23-9FC1-4FF4-8CBF-EF81E4C533BC}"/>
    <pc:docChg chg="modSld">
      <pc:chgData name="Patricia Alvim Mendonca" userId="df20f370-b5b5-40cc-860a-812708bf3b22" providerId="ADAL" clId="{BA7D6A23-9FC1-4FF4-8CBF-EF81E4C533BC}" dt="2025-02-12T20:28:19.872" v="3" actId="20577"/>
      <pc:docMkLst>
        <pc:docMk/>
      </pc:docMkLst>
      <pc:sldChg chg="modSp mod">
        <pc:chgData name="Patricia Alvim Mendonca" userId="df20f370-b5b5-40cc-860a-812708bf3b22" providerId="ADAL" clId="{BA7D6A23-9FC1-4FF4-8CBF-EF81E4C533BC}" dt="2025-02-12T20:28:19.872" v="3" actId="20577"/>
        <pc:sldMkLst>
          <pc:docMk/>
          <pc:sldMk cId="1485759662" sldId="814"/>
        </pc:sldMkLst>
        <pc:graphicFrameChg chg="modGraphic">
          <ac:chgData name="Patricia Alvim Mendonca" userId="df20f370-b5b5-40cc-860a-812708bf3b22" providerId="ADAL" clId="{BA7D6A23-9FC1-4FF4-8CBF-EF81E4C533BC}" dt="2025-02-12T20:28:19.872" v="3" actId="20577"/>
          <ac:graphicFrameMkLst>
            <pc:docMk/>
            <pc:sldMk cId="1485759662" sldId="814"/>
            <ac:graphicFrameMk id="11" creationId="{1C213378-F771-1735-62FA-AE8EA927B4D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9D273-5FC1-40CD-ACD9-23F93363FE6F}" type="datetimeFigureOut">
              <a:rPr lang="pt-BR" smtClean="0"/>
              <a:t>12/02/2025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8276-AF94-4950-87BD-C9C195EFF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83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EBD33C-354C-4CD2-8B84-9A52FF84B2C8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2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ADF5E-5838-40F3-BA34-241EE85BAB1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305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12064-4799-49FB-B3C3-536FFF57A6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712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B4E1-2EB1-4EAB-8507-2289473C638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820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FFC6-5F24-4257-AC36-D84D4D57748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671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98DCC-D292-433F-B376-D10EC87C897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06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A5143-3450-46FE-92EA-1BAD0C7B1C0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26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35ED6-54A0-4DC2-9670-6FA534355F6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BCC8-58CE-4D02-8105-8C605053CF9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1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7CFF-DBE5-4F06-B638-50E811EE410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660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624C-1993-438A-B58B-0617EEB313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69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9CFAF-9DF5-4B24-A000-9DC6B7F583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2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B6693B-09D2-45E1-9D01-14F429B4B04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44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8"/>
          <p:cNvSpPr/>
          <p:nvPr/>
        </p:nvSpPr>
        <p:spPr>
          <a:xfrm>
            <a:off x="1919538" y="1229240"/>
            <a:ext cx="8352928" cy="58477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20" name="Picture 6" descr="Principal_h-RGB_baix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115888"/>
            <a:ext cx="15240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929328" y="143670"/>
            <a:ext cx="7191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Composição órgãos estatutários –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Diretoria Executiva PB-LOG</a:t>
            </a:r>
            <a:endParaRPr lang="pt-BR" b="1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i="1" dirty="0">
                <a:solidFill>
                  <a:srgbClr val="FFC000"/>
                </a:solidFill>
                <a:latin typeface="Verdana"/>
              </a:rPr>
              <a:t>—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955540" y="1113827"/>
            <a:ext cx="7452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pt-BR" sz="1600" i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Mandatos dos Administradores</a:t>
            </a:r>
          </a:p>
        </p:txBody>
      </p:sp>
      <p:pic>
        <p:nvPicPr>
          <p:cNvPr id="6" name="Imagem 5" descr="NP-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6381328"/>
            <a:ext cx="361950" cy="361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919539" y="6381938"/>
            <a:ext cx="171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solidFill>
                  <a:srgbClr val="000000"/>
                </a:solidFill>
                <a:latin typeface="Petrobras Sans" panose="020B0606020204030204" pitchFamily="34" charset="0"/>
              </a:rPr>
              <a:t>Indicados pela Petrobras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8383606-4FB4-ADC1-2F90-64DE82C5B3AF}"/>
              </a:ext>
            </a:extLst>
          </p:cNvPr>
          <p:cNvSpPr txBox="1"/>
          <p:nvPr/>
        </p:nvSpPr>
        <p:spPr>
          <a:xfrm>
            <a:off x="1078786" y="5022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1C213378-F771-1735-62FA-AE8EA927B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96308"/>
              </p:ext>
            </p:extLst>
          </p:nvPr>
        </p:nvGraphicFramePr>
        <p:xfrm>
          <a:off x="1955540" y="2668759"/>
          <a:ext cx="925356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522">
                  <a:extLst>
                    <a:ext uri="{9D8B030D-6E8A-4147-A177-3AD203B41FA5}">
                      <a16:colId xmlns:a16="http://schemas.microsoft.com/office/drawing/2014/main" val="85461175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2452346138"/>
                    </a:ext>
                  </a:extLst>
                </a:gridCol>
                <a:gridCol w="3084522">
                  <a:extLst>
                    <a:ext uri="{9D8B030D-6E8A-4147-A177-3AD203B41FA5}">
                      <a16:colId xmlns:a16="http://schemas.microsoft.com/office/drawing/2014/main" val="929244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Posição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Mandato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60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Presidente e de Operações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Odaléa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Elisabeth Franco de Lima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12/07/2024 até 11/07/2026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206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Diretora Financeira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Elisandra Collaziol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12/07/2024 até 11/07/2026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2064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75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Petrobras Sans</vt:lpstr>
      <vt:lpstr>Trebuchet MS</vt:lpstr>
      <vt:lpstr>Verdana</vt:lpstr>
      <vt:lpstr>Wingdings</vt:lpstr>
      <vt:lpstr>2_Design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Kenia Kloppel Quadros</dc:creator>
  <cp:lastModifiedBy>Patricia Alvim Mendonca</cp:lastModifiedBy>
  <cp:revision>6</cp:revision>
  <cp:lastPrinted>2020-12-10T19:21:21Z</cp:lastPrinted>
  <dcterms:created xsi:type="dcterms:W3CDTF">2020-12-10T19:17:38Z</dcterms:created>
  <dcterms:modified xsi:type="dcterms:W3CDTF">2025-02-12T20:28:27Z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61996e-cafd-4c9a-8a94-2dc1b82131ae_Enabled">
    <vt:lpwstr>true</vt:lpwstr>
  </property>
  <property fmtid="{D5CDD505-2E9C-101B-9397-08002B2CF9AE}" pid="3" name="MSIP_Label_8e61996e-cafd-4c9a-8a94-2dc1b82131ae_SetDate">
    <vt:lpwstr>2020-12-10T19:17:38Z</vt:lpwstr>
  </property>
  <property fmtid="{D5CDD505-2E9C-101B-9397-08002B2CF9AE}" pid="4" name="MSIP_Label_8e61996e-cafd-4c9a-8a94-2dc1b82131ae_Method">
    <vt:lpwstr>Standard</vt:lpwstr>
  </property>
  <property fmtid="{D5CDD505-2E9C-101B-9397-08002B2CF9AE}" pid="5" name="MSIP_Label_8e61996e-cafd-4c9a-8a94-2dc1b82131ae_Name">
    <vt:lpwstr>NP-1</vt:lpwstr>
  </property>
  <property fmtid="{D5CDD505-2E9C-101B-9397-08002B2CF9AE}" pid="6" name="MSIP_Label_8e61996e-cafd-4c9a-8a94-2dc1b82131ae_SiteId">
    <vt:lpwstr>5b6f6241-9a57-4be4-8e50-1dfa72e79a57</vt:lpwstr>
  </property>
  <property fmtid="{D5CDD505-2E9C-101B-9397-08002B2CF9AE}" pid="7" name="MSIP_Label_8e61996e-cafd-4c9a-8a94-2dc1b82131ae_ActionId">
    <vt:lpwstr>e1570626-943f-47c6-838b-b95430f49652</vt:lpwstr>
  </property>
  <property fmtid="{D5CDD505-2E9C-101B-9397-08002B2CF9AE}" pid="8" name="MSIP_Label_8e61996e-cafd-4c9a-8a94-2dc1b82131ae_ContentBits">
    <vt:lpwstr>0</vt:lpwstr>
  </property>
</Properties>
</file>