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1" r:id="rId5"/>
  </p:sldMasterIdLst>
  <p:notesMasterIdLst>
    <p:notesMasterId r:id="rId10"/>
  </p:notesMasterIdLst>
  <p:handoutMasterIdLst>
    <p:handoutMasterId r:id="rId11"/>
  </p:handoutMasterIdLst>
  <p:sldIdLst>
    <p:sldId id="273" r:id="rId6"/>
    <p:sldId id="611" r:id="rId7"/>
    <p:sldId id="3525" r:id="rId8"/>
    <p:sldId id="4773" r:id="rId9"/>
  </p:sldIdLst>
  <p:sldSz cx="11915775" cy="7559675"/>
  <p:notesSz cx="10234613" cy="7104063"/>
  <p:defaultTextStyle>
    <a:defPPr>
      <a:defRPr lang="pt-BR"/>
    </a:defPPr>
    <a:lvl1pPr marL="0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1pPr>
    <a:lvl2pPr marL="398141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2pPr>
    <a:lvl3pPr marL="796282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3pPr>
    <a:lvl4pPr marL="1194424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4pPr>
    <a:lvl5pPr marL="1592565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5pPr>
    <a:lvl6pPr marL="1990706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6pPr>
    <a:lvl7pPr marL="2388847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7pPr>
    <a:lvl8pPr marL="2786988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8pPr>
    <a:lvl9pPr marL="3185130" algn="l" defTabSz="796282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2B"/>
    <a:srgbClr val="7F3800"/>
    <a:srgbClr val="000000"/>
    <a:srgbClr val="006298"/>
    <a:srgbClr val="ED8B00"/>
    <a:srgbClr val="44546A"/>
    <a:srgbClr val="ED7D31"/>
    <a:srgbClr val="00B2A9"/>
    <a:srgbClr val="75787B"/>
    <a:srgbClr val="7D9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953D1-37F3-4BA4-BCCA-9D39FCFD2B4E}" v="1" dt="2025-04-04T20:17:02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95" autoAdjust="0"/>
    <p:restoredTop sz="95033" autoAdjust="0"/>
  </p:normalViewPr>
  <p:slideViewPr>
    <p:cSldViewPr snapToGrid="0" snapToObjects="1">
      <p:cViewPr varScale="1">
        <p:scale>
          <a:sx n="71" d="100"/>
          <a:sy n="71" d="100"/>
        </p:scale>
        <p:origin x="1210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193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9CE3A5A-3627-AD0C-53B7-F70B125EC8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618" cy="35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88D8B37-25B0-793B-F6B3-300AF6C394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708" y="0"/>
            <a:ext cx="4434617" cy="35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5C2C9-0D35-484B-9B45-3E12920DB8B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377F265-13F6-B828-2CB1-E13C4A1CCC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748143"/>
            <a:ext cx="4434618" cy="3559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2E6DDC-671F-B2DA-66EF-4497081F24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708" y="6748143"/>
            <a:ext cx="4434617" cy="3559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C80EA-99F9-44DE-BDD3-1825C68A8F7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5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437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6437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DB7F01B-8A3A-6C4F-BE3A-6BDFC9D92512}" type="datetimeFigureOut">
              <a:t>07/10/2026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28975" y="887413"/>
            <a:ext cx="3778250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023462" y="3418830"/>
            <a:ext cx="8187690" cy="2797225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4999" cy="356436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4999" cy="356436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A4691669-65A9-8347-AD82-B9ADD13F6AF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227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1pPr>
    <a:lvl2pPr marL="530855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2pPr>
    <a:lvl3pPr marL="1061710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3pPr>
    <a:lvl4pPr marL="1592565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4pPr>
    <a:lvl5pPr marL="2123420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5pPr>
    <a:lvl6pPr marL="2654275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6pPr>
    <a:lvl7pPr marL="3185130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7pPr>
    <a:lvl8pPr marL="3715984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8pPr>
    <a:lvl9pPr marL="4246839" algn="l" defTabSz="1061710" rtl="0" eaLnBrk="1" latinLnBrk="0" hangingPunct="1">
      <a:defRPr sz="139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conteúdo_Mar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58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_sem_mar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36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5" y="4"/>
            <a:ext cx="11913016" cy="755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9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6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 userDrawn="1"/>
        </p:nvGrpSpPr>
        <p:grpSpPr>
          <a:xfrm>
            <a:off x="1958955" y="1981594"/>
            <a:ext cx="7997871" cy="5060721"/>
            <a:chOff x="720696" y="1340780"/>
            <a:chExt cx="6139586" cy="3444309"/>
          </a:xfrm>
        </p:grpSpPr>
        <p:sp>
          <p:nvSpPr>
            <p:cNvPr id="233" name="Espaço Reservado para Conteúdo 3"/>
            <p:cNvSpPr txBox="1">
              <a:spLocks/>
            </p:cNvSpPr>
            <p:nvPr userDrawn="1"/>
          </p:nvSpPr>
          <p:spPr>
            <a:xfrm>
              <a:off x="720696" y="1340780"/>
              <a:ext cx="6139586" cy="21217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171490" indent="-171490" algn="l" defTabSz="685960" rtl="0" eaLnBrk="1" latinLnBrk="0" hangingPunct="1">
                <a:lnSpc>
                  <a:spcPct val="90000"/>
                </a:lnSpc>
                <a:spcBef>
                  <a:spcPts val="751"/>
                </a:spcBef>
                <a:buFont typeface="Arial"/>
                <a:buChar char="•"/>
                <a:defRPr sz="21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47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45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42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40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638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36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34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328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99152">
                <a:lnSpc>
                  <a:spcPct val="100000"/>
                </a:lnSpc>
                <a:spcBef>
                  <a:spcPts val="765"/>
                </a:spcBef>
                <a:buNone/>
                <a:defRPr/>
              </a:pPr>
              <a:r>
                <a:rPr lang="pt-BR" sz="1426" dirty="0">
                  <a:solidFill>
                    <a:srgbClr val="000000"/>
                  </a:solidFill>
                </a:rPr>
                <a:t>Cores principais</a:t>
              </a:r>
            </a:p>
          </p:txBody>
        </p:sp>
        <p:grpSp>
          <p:nvGrpSpPr>
            <p:cNvPr id="234" name="Grupo 233"/>
            <p:cNvGrpSpPr/>
            <p:nvPr userDrawn="1"/>
          </p:nvGrpSpPr>
          <p:grpSpPr>
            <a:xfrm>
              <a:off x="729773" y="1768677"/>
              <a:ext cx="6130508" cy="802540"/>
              <a:chOff x="1072823" y="1908803"/>
              <a:chExt cx="4716784" cy="802540"/>
            </a:xfrm>
          </p:grpSpPr>
          <p:sp>
            <p:nvSpPr>
              <p:cNvPr id="250" name="Retângulo 249"/>
              <p:cNvSpPr/>
              <p:nvPr/>
            </p:nvSpPr>
            <p:spPr>
              <a:xfrm>
                <a:off x="1072823" y="1908803"/>
                <a:ext cx="2339001" cy="8025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23" b="1">
                    <a:solidFill>
                      <a:schemeClr val="tx2"/>
                    </a:solidFill>
                  </a:rPr>
                  <a:t>Verde Petrobras</a:t>
                </a:r>
              </a:p>
              <a:p>
                <a:pPr algn="ctr"/>
                <a:r>
                  <a:rPr lang="is-IS" sz="1223">
                    <a:solidFill>
                      <a:schemeClr val="tx2"/>
                    </a:solidFill>
                  </a:rPr>
                  <a:t>R0 G133 B66</a:t>
                </a:r>
                <a:endParaRPr lang="pt-BR" sz="1223">
                  <a:solidFill>
                    <a:schemeClr val="tx2"/>
                  </a:solidFill>
                </a:endParaRPr>
              </a:p>
            </p:txBody>
          </p:sp>
          <p:sp>
            <p:nvSpPr>
              <p:cNvPr id="251" name="Retângulo 250"/>
              <p:cNvSpPr/>
              <p:nvPr/>
            </p:nvSpPr>
            <p:spPr>
              <a:xfrm>
                <a:off x="3450606" y="1908803"/>
                <a:ext cx="2339001" cy="802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23" b="1">
                    <a:solidFill>
                      <a:schemeClr val="tx2"/>
                    </a:solidFill>
                  </a:rPr>
                  <a:t>Amarelo Petrobras</a:t>
                </a:r>
              </a:p>
              <a:p>
                <a:pPr algn="ctr"/>
                <a:r>
                  <a:rPr lang="is-IS" sz="1223">
                    <a:solidFill>
                      <a:schemeClr val="tx2"/>
                    </a:solidFill>
                  </a:rPr>
                  <a:t>R253 G200 B47 </a:t>
                </a:r>
              </a:p>
            </p:txBody>
          </p:sp>
        </p:grpSp>
        <p:sp>
          <p:nvSpPr>
            <p:cNvPr id="235" name="Espaço Reservado para Conteúdo 3"/>
            <p:cNvSpPr txBox="1">
              <a:spLocks/>
            </p:cNvSpPr>
            <p:nvPr userDrawn="1"/>
          </p:nvSpPr>
          <p:spPr>
            <a:xfrm>
              <a:off x="720696" y="2874081"/>
              <a:ext cx="6139586" cy="21217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171490" indent="-171490" algn="l" defTabSz="685960" rtl="0" eaLnBrk="1" latinLnBrk="0" hangingPunct="1">
                <a:lnSpc>
                  <a:spcPct val="90000"/>
                </a:lnSpc>
                <a:spcBef>
                  <a:spcPts val="751"/>
                </a:spcBef>
                <a:buFont typeface="Arial"/>
                <a:buChar char="•"/>
                <a:defRPr sz="21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47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45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42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40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638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36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34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328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99152">
                <a:lnSpc>
                  <a:spcPct val="100000"/>
                </a:lnSpc>
                <a:spcBef>
                  <a:spcPts val="765"/>
                </a:spcBef>
                <a:buNone/>
                <a:defRPr/>
              </a:pPr>
              <a:r>
                <a:rPr lang="pt-BR" sz="1426" dirty="0">
                  <a:solidFill>
                    <a:srgbClr val="000000"/>
                  </a:solidFill>
                </a:rPr>
                <a:t>Cores secundárias</a:t>
              </a:r>
            </a:p>
          </p:txBody>
        </p:sp>
        <p:grpSp>
          <p:nvGrpSpPr>
            <p:cNvPr id="236" name="Grupo 235"/>
            <p:cNvGrpSpPr/>
            <p:nvPr userDrawn="1"/>
          </p:nvGrpSpPr>
          <p:grpSpPr>
            <a:xfrm>
              <a:off x="720696" y="3328249"/>
              <a:ext cx="6139586" cy="1456840"/>
              <a:chOff x="557938" y="3328249"/>
              <a:chExt cx="5743712" cy="1456840"/>
            </a:xfrm>
          </p:grpSpPr>
          <p:grpSp>
            <p:nvGrpSpPr>
              <p:cNvPr id="240" name="Grupo 239"/>
              <p:cNvGrpSpPr/>
              <p:nvPr/>
            </p:nvGrpSpPr>
            <p:grpSpPr>
              <a:xfrm>
                <a:off x="557938" y="3328249"/>
                <a:ext cx="5743712" cy="697930"/>
                <a:chOff x="557938" y="867905"/>
                <a:chExt cx="6480676" cy="488197"/>
              </a:xfrm>
            </p:grpSpPr>
            <p:sp>
              <p:nvSpPr>
                <p:cNvPr id="246" name="Retângulo 245"/>
                <p:cNvSpPr/>
                <p:nvPr/>
              </p:nvSpPr>
              <p:spPr>
                <a:xfrm>
                  <a:off x="557938" y="867905"/>
                  <a:ext cx="1573078" cy="48819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70" b="1" dirty="0">
                      <a:solidFill>
                        <a:schemeClr val="tx2"/>
                      </a:solidFill>
                    </a:rPr>
                    <a:t>Verde água</a:t>
                  </a:r>
                </a:p>
                <a:p>
                  <a:pPr algn="ctr"/>
                  <a:r>
                    <a:rPr lang="is-IS" sz="1070" dirty="0">
                      <a:solidFill>
                        <a:schemeClr val="tx2"/>
                      </a:solidFill>
                    </a:rPr>
                    <a:t>R0 G178 B169 </a:t>
                  </a:r>
                </a:p>
              </p:txBody>
            </p:sp>
            <p:sp>
              <p:nvSpPr>
                <p:cNvPr id="247" name="Retângulo 246"/>
                <p:cNvSpPr/>
                <p:nvPr/>
              </p:nvSpPr>
              <p:spPr>
                <a:xfrm>
                  <a:off x="2193804" y="867905"/>
                  <a:ext cx="1573078" cy="488197"/>
                </a:xfrm>
                <a:prstGeom prst="rect">
                  <a:avLst/>
                </a:prstGeom>
                <a:solidFill>
                  <a:srgbClr val="C4D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70" b="1" dirty="0">
                      <a:solidFill>
                        <a:schemeClr val="tx2"/>
                      </a:solidFill>
                    </a:rPr>
                    <a:t>Verde claro</a:t>
                  </a:r>
                </a:p>
                <a:p>
                  <a:pPr algn="ctr"/>
                  <a:r>
                    <a:rPr lang="is-IS" sz="1070" dirty="0">
                      <a:solidFill>
                        <a:schemeClr val="tx2"/>
                      </a:solidFill>
                    </a:rPr>
                    <a:t>R196 G214 B0  </a:t>
                  </a:r>
                </a:p>
              </p:txBody>
            </p:sp>
            <p:sp>
              <p:nvSpPr>
                <p:cNvPr id="248" name="Retângulo 247"/>
                <p:cNvSpPr/>
                <p:nvPr/>
              </p:nvSpPr>
              <p:spPr>
                <a:xfrm>
                  <a:off x="3829670" y="867905"/>
                  <a:ext cx="1573078" cy="488197"/>
                </a:xfrm>
                <a:prstGeom prst="rect">
                  <a:avLst/>
                </a:prstGeom>
                <a:solidFill>
                  <a:srgbClr val="EB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70" b="1" dirty="0">
                      <a:solidFill>
                        <a:schemeClr val="accent3">
                          <a:lumMod val="50000"/>
                        </a:schemeClr>
                      </a:solidFill>
                    </a:rPr>
                    <a:t>Amarelo claro</a:t>
                  </a:r>
                </a:p>
                <a:p>
                  <a:pPr algn="ctr"/>
                  <a:r>
                    <a:rPr lang="is-IS" sz="1070" dirty="0">
                      <a:solidFill>
                        <a:schemeClr val="accent3">
                          <a:lumMod val="50000"/>
                        </a:schemeClr>
                      </a:solidFill>
                    </a:rPr>
                    <a:t>R235 G255 B0 </a:t>
                  </a:r>
                </a:p>
              </p:txBody>
            </p:sp>
            <p:sp>
              <p:nvSpPr>
                <p:cNvPr id="249" name="Retângulo 248"/>
                <p:cNvSpPr/>
                <p:nvPr/>
              </p:nvSpPr>
              <p:spPr>
                <a:xfrm>
                  <a:off x="5465536" y="867905"/>
                  <a:ext cx="1573078" cy="488197"/>
                </a:xfrm>
                <a:prstGeom prst="rect">
                  <a:avLst/>
                </a:prstGeom>
                <a:solidFill>
                  <a:srgbClr val="ED8B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70" b="1" dirty="0">
                      <a:solidFill>
                        <a:schemeClr val="tx2"/>
                      </a:solidFill>
                    </a:rPr>
                    <a:t>Laranja</a:t>
                  </a:r>
                </a:p>
                <a:p>
                  <a:pPr algn="ctr"/>
                  <a:r>
                    <a:rPr lang="is-IS" sz="1070" dirty="0">
                      <a:solidFill>
                        <a:schemeClr val="tx2"/>
                      </a:solidFill>
                    </a:rPr>
                    <a:t>R237 G139 B0  </a:t>
                  </a:r>
                </a:p>
              </p:txBody>
            </p:sp>
          </p:grpSp>
          <p:grpSp>
            <p:nvGrpSpPr>
              <p:cNvPr id="241" name="Grupo 240"/>
              <p:cNvGrpSpPr/>
              <p:nvPr/>
            </p:nvGrpSpPr>
            <p:grpSpPr>
              <a:xfrm>
                <a:off x="570814" y="4087159"/>
                <a:ext cx="5730835" cy="697930"/>
                <a:chOff x="572468" y="867905"/>
                <a:chExt cx="6466152" cy="488197"/>
              </a:xfrm>
            </p:grpSpPr>
            <p:sp>
              <p:nvSpPr>
                <p:cNvPr id="242" name="Retângulo 241"/>
                <p:cNvSpPr/>
                <p:nvPr/>
              </p:nvSpPr>
              <p:spPr>
                <a:xfrm>
                  <a:off x="572468" y="867905"/>
                  <a:ext cx="2065897" cy="488197"/>
                </a:xfrm>
                <a:prstGeom prst="rect">
                  <a:avLst/>
                </a:prstGeom>
                <a:solidFill>
                  <a:srgbClr val="75787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70" b="1" dirty="0">
                      <a:solidFill>
                        <a:schemeClr val="tx2"/>
                      </a:solidFill>
                    </a:rPr>
                    <a:t>Cinza</a:t>
                  </a:r>
                </a:p>
                <a:p>
                  <a:pPr algn="ctr"/>
                  <a:r>
                    <a:rPr lang="da-DK" sz="1070" dirty="0">
                      <a:solidFill>
                        <a:schemeClr val="tx2"/>
                      </a:solidFill>
                    </a:rPr>
                    <a:t>R117 G120 B123 </a:t>
                  </a:r>
                </a:p>
              </p:txBody>
            </p:sp>
            <p:sp>
              <p:nvSpPr>
                <p:cNvPr id="244" name="Retângulo 243"/>
                <p:cNvSpPr/>
                <p:nvPr/>
              </p:nvSpPr>
              <p:spPr>
                <a:xfrm>
                  <a:off x="2708467" y="867905"/>
                  <a:ext cx="2179628" cy="488197"/>
                </a:xfrm>
                <a:prstGeom prst="rect">
                  <a:avLst/>
                </a:prstGeom>
                <a:solidFill>
                  <a:srgbClr val="00629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70" b="1" dirty="0">
                      <a:solidFill>
                        <a:schemeClr val="tx2"/>
                      </a:solidFill>
                    </a:rPr>
                    <a:t>Azul escuro</a:t>
                  </a:r>
                </a:p>
                <a:p>
                  <a:pPr algn="ctr"/>
                  <a:r>
                    <a:rPr lang="is-IS" sz="1070" dirty="0">
                      <a:solidFill>
                        <a:schemeClr val="tx2"/>
                      </a:solidFill>
                    </a:rPr>
                    <a:t>R0 G98 B152</a:t>
                  </a:r>
                </a:p>
              </p:txBody>
            </p:sp>
            <p:sp>
              <p:nvSpPr>
                <p:cNvPr id="245" name="Retângulo 244"/>
                <p:cNvSpPr/>
                <p:nvPr/>
              </p:nvSpPr>
              <p:spPr>
                <a:xfrm>
                  <a:off x="4958198" y="867905"/>
                  <a:ext cx="2080422" cy="488197"/>
                </a:xfrm>
                <a:prstGeom prst="rect">
                  <a:avLst/>
                </a:prstGeom>
                <a:solidFill>
                  <a:srgbClr val="3DDA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70" b="1" dirty="0">
                      <a:solidFill>
                        <a:schemeClr val="tx2"/>
                      </a:solidFill>
                    </a:rPr>
                    <a:t>Azul claro</a:t>
                  </a:r>
                </a:p>
                <a:p>
                  <a:pPr algn="ctr"/>
                  <a:r>
                    <a:rPr lang="da-DK" sz="1070" dirty="0">
                      <a:solidFill>
                        <a:schemeClr val="tx2"/>
                      </a:solidFill>
                    </a:rPr>
                    <a:t>R61 G218 B255 </a:t>
                  </a:r>
                  <a:r>
                    <a:rPr lang="is-IS" sz="1070" dirty="0">
                      <a:solidFill>
                        <a:schemeClr val="tx2"/>
                      </a:solidFill>
                    </a:rPr>
                    <a:t> </a:t>
                  </a:r>
                </a:p>
              </p:txBody>
            </p:sp>
          </p:grpSp>
        </p:grpSp>
      </p:grpSp>
      <p:sp>
        <p:nvSpPr>
          <p:cNvPr id="237" name="CaixaDeTexto 236"/>
          <p:cNvSpPr txBox="1"/>
          <p:nvPr userDrawn="1"/>
        </p:nvSpPr>
        <p:spPr>
          <a:xfrm>
            <a:off x="938831" y="1027825"/>
            <a:ext cx="6296122" cy="501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31987">
              <a:defRPr/>
            </a:pPr>
            <a:r>
              <a:rPr lang="pt-BR" sz="1631" b="1" kern="0" dirty="0">
                <a:solidFill>
                  <a:srgbClr val="000000"/>
                </a:solidFill>
              </a:rPr>
              <a:t>Cores Institucionais Petrobras</a:t>
            </a:r>
          </a:p>
          <a:p>
            <a:pPr marL="0" lvl="1" defTabSz="931987">
              <a:defRPr/>
            </a:pPr>
            <a:r>
              <a:rPr lang="pt-BR" sz="1631" b="1" kern="0" dirty="0">
                <a:solidFill>
                  <a:srgbClr val="FFC000"/>
                </a:solidFill>
              </a:rPr>
              <a:t>—</a:t>
            </a:r>
          </a:p>
        </p:txBody>
      </p:sp>
      <p:sp>
        <p:nvSpPr>
          <p:cNvPr id="238" name="CaixaDeTexto 237"/>
          <p:cNvSpPr txBox="1"/>
          <p:nvPr userDrawn="1"/>
        </p:nvSpPr>
        <p:spPr>
          <a:xfrm>
            <a:off x="961095" y="561656"/>
            <a:ext cx="3891736" cy="1566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31987">
              <a:defRPr/>
            </a:pPr>
            <a:r>
              <a:rPr lang="pt-BR" sz="1018" b="1" kern="0" dirty="0">
                <a:solidFill>
                  <a:srgbClr val="000000"/>
                </a:solidFill>
              </a:rPr>
              <a:t>Informações adicionais</a:t>
            </a:r>
            <a:endParaRPr lang="pt-BR" sz="1018" b="1" kern="0" dirty="0">
              <a:solidFill>
                <a:srgbClr val="FFC000"/>
              </a:solidFill>
            </a:endParaRPr>
          </a:p>
        </p:txBody>
      </p:sp>
      <p:pic>
        <p:nvPicPr>
          <p:cNvPr id="462" name="Imagem 46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182" y="284621"/>
            <a:ext cx="1940158" cy="63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9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NÃO UTILIZE] Instruçõ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aixaDeTexto 222"/>
          <p:cNvSpPr txBox="1"/>
          <p:nvPr userDrawn="1"/>
        </p:nvSpPr>
        <p:spPr>
          <a:xfrm>
            <a:off x="937922" y="1027825"/>
            <a:ext cx="6296122" cy="501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31987">
              <a:defRPr/>
            </a:pPr>
            <a:r>
              <a:rPr lang="pt-BR" sz="1631" b="1" kern="0" dirty="0">
                <a:solidFill>
                  <a:srgbClr val="000000"/>
                </a:solidFill>
              </a:rPr>
              <a:t>Cores Institucionais Petrobras</a:t>
            </a:r>
          </a:p>
          <a:p>
            <a:pPr marL="0" lvl="1" defTabSz="931987">
              <a:defRPr/>
            </a:pPr>
            <a:r>
              <a:rPr lang="pt-BR" sz="1631" b="1" kern="0" dirty="0">
                <a:solidFill>
                  <a:srgbClr val="FFC000"/>
                </a:solidFill>
              </a:rPr>
              <a:t>—</a:t>
            </a:r>
          </a:p>
        </p:txBody>
      </p:sp>
      <p:sp>
        <p:nvSpPr>
          <p:cNvPr id="224" name="CaixaDeTexto 223"/>
          <p:cNvSpPr txBox="1"/>
          <p:nvPr userDrawn="1"/>
        </p:nvSpPr>
        <p:spPr>
          <a:xfrm>
            <a:off x="960187" y="561656"/>
            <a:ext cx="3891736" cy="1566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31987">
              <a:defRPr/>
            </a:pPr>
            <a:r>
              <a:rPr lang="pt-BR" sz="1018" b="1" kern="0" dirty="0">
                <a:solidFill>
                  <a:srgbClr val="000000"/>
                </a:solidFill>
              </a:rPr>
              <a:t>Informações adicionais</a:t>
            </a:r>
            <a:endParaRPr lang="pt-BR" sz="1018" b="1" kern="0" dirty="0">
              <a:solidFill>
                <a:srgbClr val="FFC000"/>
              </a:solidFill>
            </a:endParaRPr>
          </a:p>
        </p:txBody>
      </p:sp>
      <p:grpSp>
        <p:nvGrpSpPr>
          <p:cNvPr id="212" name="Grupo 211"/>
          <p:cNvGrpSpPr/>
          <p:nvPr userDrawn="1"/>
        </p:nvGrpSpPr>
        <p:grpSpPr>
          <a:xfrm>
            <a:off x="8026908" y="4666768"/>
            <a:ext cx="1929914" cy="1712898"/>
            <a:chOff x="5175943" y="3306074"/>
            <a:chExt cx="1323644" cy="1165792"/>
          </a:xfrm>
        </p:grpSpPr>
        <p:cxnSp>
          <p:nvCxnSpPr>
            <p:cNvPr id="368" name="Conector Reto 367"/>
            <p:cNvCxnSpPr/>
            <p:nvPr/>
          </p:nvCxnSpPr>
          <p:spPr>
            <a:xfrm>
              <a:off x="5175943" y="3448333"/>
              <a:ext cx="132364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9" name="Grupo 368"/>
            <p:cNvGrpSpPr/>
            <p:nvPr/>
          </p:nvGrpSpPr>
          <p:grpSpPr>
            <a:xfrm>
              <a:off x="5175943" y="3306074"/>
              <a:ext cx="576206" cy="141269"/>
              <a:chOff x="2396971" y="3621064"/>
              <a:chExt cx="870513" cy="263332"/>
            </a:xfrm>
          </p:grpSpPr>
          <p:sp>
            <p:nvSpPr>
              <p:cNvPr id="416" name="Retângulo 415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7" name="Retângulo 416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8" name="Retângulo 417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9" name="Retângulo 418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370" name="Grupo 369"/>
            <p:cNvGrpSpPr/>
            <p:nvPr/>
          </p:nvGrpSpPr>
          <p:grpSpPr>
            <a:xfrm>
              <a:off x="5923381" y="3306074"/>
              <a:ext cx="576206" cy="141269"/>
              <a:chOff x="2396971" y="3621064"/>
              <a:chExt cx="870513" cy="263332"/>
            </a:xfrm>
          </p:grpSpPr>
          <p:sp>
            <p:nvSpPr>
              <p:cNvPr id="412" name="Retângulo 411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3" name="Retângulo 412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4" name="Retângulo 413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5" name="Retângulo 414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371" name="Conector Reto 370"/>
            <p:cNvCxnSpPr/>
            <p:nvPr/>
          </p:nvCxnSpPr>
          <p:spPr>
            <a:xfrm>
              <a:off x="5175943" y="3617949"/>
              <a:ext cx="132364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2" name="Grupo 371"/>
            <p:cNvGrpSpPr/>
            <p:nvPr/>
          </p:nvGrpSpPr>
          <p:grpSpPr>
            <a:xfrm>
              <a:off x="5175943" y="3475690"/>
              <a:ext cx="576206" cy="141269"/>
              <a:chOff x="2396971" y="3621064"/>
              <a:chExt cx="870513" cy="263332"/>
            </a:xfrm>
          </p:grpSpPr>
          <p:sp>
            <p:nvSpPr>
              <p:cNvPr id="408" name="Retângulo 407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09" name="Retângulo 408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0" name="Retângulo 409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11" name="Retângulo 410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373" name="Grupo 372"/>
            <p:cNvGrpSpPr/>
            <p:nvPr/>
          </p:nvGrpSpPr>
          <p:grpSpPr>
            <a:xfrm>
              <a:off x="5923381" y="3475690"/>
              <a:ext cx="576206" cy="141269"/>
              <a:chOff x="2396971" y="3621064"/>
              <a:chExt cx="870513" cy="263332"/>
            </a:xfrm>
          </p:grpSpPr>
          <p:sp>
            <p:nvSpPr>
              <p:cNvPr id="404" name="Retângulo 403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05" name="Retângulo 404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06" name="Retângulo 405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07" name="Retângulo 406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374" name="Conector Reto 373"/>
            <p:cNvCxnSpPr/>
            <p:nvPr/>
          </p:nvCxnSpPr>
          <p:spPr>
            <a:xfrm>
              <a:off x="5175943" y="3789884"/>
              <a:ext cx="132364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5" name="Grupo 374"/>
            <p:cNvGrpSpPr/>
            <p:nvPr/>
          </p:nvGrpSpPr>
          <p:grpSpPr>
            <a:xfrm>
              <a:off x="5175943" y="3647625"/>
              <a:ext cx="576206" cy="141269"/>
              <a:chOff x="2396971" y="3621064"/>
              <a:chExt cx="870513" cy="263332"/>
            </a:xfrm>
          </p:grpSpPr>
          <p:sp>
            <p:nvSpPr>
              <p:cNvPr id="400" name="Retângulo 399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01" name="Retângulo 400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02" name="Retângulo 401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403" name="Retângulo 402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376" name="Conector Reto 375"/>
            <p:cNvCxnSpPr/>
            <p:nvPr/>
          </p:nvCxnSpPr>
          <p:spPr>
            <a:xfrm>
              <a:off x="5175943" y="3959500"/>
              <a:ext cx="132364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7" name="Grupo 376"/>
            <p:cNvGrpSpPr/>
            <p:nvPr/>
          </p:nvGrpSpPr>
          <p:grpSpPr>
            <a:xfrm>
              <a:off x="5175943" y="3817241"/>
              <a:ext cx="576206" cy="141269"/>
              <a:chOff x="2396971" y="3621064"/>
              <a:chExt cx="870513" cy="263332"/>
            </a:xfrm>
          </p:grpSpPr>
          <p:sp>
            <p:nvSpPr>
              <p:cNvPr id="396" name="Retângulo 395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7" name="Retângulo 396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8" name="Retângulo 397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9" name="Retângulo 398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rgbClr val="ED8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378" name="Conector Reto 377"/>
            <p:cNvCxnSpPr/>
            <p:nvPr/>
          </p:nvCxnSpPr>
          <p:spPr>
            <a:xfrm>
              <a:off x="5175943" y="4129117"/>
              <a:ext cx="132364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9" name="Grupo 378"/>
            <p:cNvGrpSpPr/>
            <p:nvPr/>
          </p:nvGrpSpPr>
          <p:grpSpPr>
            <a:xfrm>
              <a:off x="5175943" y="3986857"/>
              <a:ext cx="576206" cy="141269"/>
              <a:chOff x="2396971" y="3621064"/>
              <a:chExt cx="870513" cy="263332"/>
            </a:xfrm>
          </p:grpSpPr>
          <p:sp>
            <p:nvSpPr>
              <p:cNvPr id="392" name="Retângulo 391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3" name="Retângulo 392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4" name="Retângulo 393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5" name="Retângulo 394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380" name="Conector Reto 379"/>
            <p:cNvCxnSpPr/>
            <p:nvPr/>
          </p:nvCxnSpPr>
          <p:spPr>
            <a:xfrm>
              <a:off x="5175943" y="4298733"/>
              <a:ext cx="132364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1" name="Grupo 380"/>
            <p:cNvGrpSpPr/>
            <p:nvPr/>
          </p:nvGrpSpPr>
          <p:grpSpPr>
            <a:xfrm>
              <a:off x="5175943" y="4156473"/>
              <a:ext cx="576206" cy="141269"/>
              <a:chOff x="2396971" y="3621064"/>
              <a:chExt cx="870513" cy="263332"/>
            </a:xfrm>
          </p:grpSpPr>
          <p:sp>
            <p:nvSpPr>
              <p:cNvPr id="388" name="Retângulo 387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89" name="Retângulo 388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0" name="Retângulo 389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91" name="Retângulo 390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382" name="Conector Reto 381"/>
            <p:cNvCxnSpPr/>
            <p:nvPr/>
          </p:nvCxnSpPr>
          <p:spPr>
            <a:xfrm>
              <a:off x="5175943" y="4471866"/>
              <a:ext cx="132364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3" name="Grupo 382"/>
            <p:cNvGrpSpPr/>
            <p:nvPr/>
          </p:nvGrpSpPr>
          <p:grpSpPr>
            <a:xfrm>
              <a:off x="5175943" y="4329607"/>
              <a:ext cx="576206" cy="141269"/>
              <a:chOff x="2396971" y="3621064"/>
              <a:chExt cx="870513" cy="263332"/>
            </a:xfrm>
          </p:grpSpPr>
          <p:sp>
            <p:nvSpPr>
              <p:cNvPr id="384" name="Retângulo 383"/>
              <p:cNvSpPr/>
              <p:nvPr/>
            </p:nvSpPr>
            <p:spPr>
              <a:xfrm>
                <a:off x="2687142" y="3621064"/>
                <a:ext cx="290171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85" name="Retângulo 384"/>
              <p:cNvSpPr/>
              <p:nvPr/>
            </p:nvSpPr>
            <p:spPr>
              <a:xfrm>
                <a:off x="2396971" y="3621064"/>
                <a:ext cx="290171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86" name="Retângulo 385"/>
              <p:cNvSpPr/>
              <p:nvPr/>
            </p:nvSpPr>
            <p:spPr>
              <a:xfrm>
                <a:off x="2977313" y="3621064"/>
                <a:ext cx="290171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87" name="Retângulo 386"/>
              <p:cNvSpPr/>
              <p:nvPr/>
            </p:nvSpPr>
            <p:spPr>
              <a:xfrm>
                <a:off x="2396971" y="3821245"/>
                <a:ext cx="290171" cy="63151"/>
              </a:xfrm>
              <a:prstGeom prst="rect">
                <a:avLst/>
              </a:prstGeom>
              <a:solidFill>
                <a:srgbClr val="7D9A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213" name="Grupo 212"/>
          <p:cNvGrpSpPr/>
          <p:nvPr userDrawn="1"/>
        </p:nvGrpSpPr>
        <p:grpSpPr>
          <a:xfrm>
            <a:off x="4275213" y="4666770"/>
            <a:ext cx="628062" cy="1910883"/>
            <a:chOff x="2435703" y="3306074"/>
            <a:chExt cx="316127" cy="1300541"/>
          </a:xfrm>
        </p:grpSpPr>
        <p:sp>
          <p:nvSpPr>
            <p:cNvPr id="360" name="Retângulo 359"/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361" name="Retângulo 360"/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362" name="Retângulo 361"/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363" name="Retângulo 362"/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 dirty="0">
                <a:solidFill>
                  <a:schemeClr val="tx2"/>
                </a:solidFill>
              </a:endParaRPr>
            </a:p>
          </p:txBody>
        </p:sp>
        <p:sp>
          <p:nvSpPr>
            <p:cNvPr id="364" name="Retângulo 363"/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365" name="Retângulo 364"/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366" name="Retângulo 365"/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367" name="Retângulo 366"/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</p:grpSp>
      <p:grpSp>
        <p:nvGrpSpPr>
          <p:cNvPr id="214" name="Grupo 213"/>
          <p:cNvGrpSpPr/>
          <p:nvPr userDrawn="1"/>
        </p:nvGrpSpPr>
        <p:grpSpPr>
          <a:xfrm>
            <a:off x="5209670" y="4666763"/>
            <a:ext cx="2490585" cy="1925142"/>
            <a:chOff x="2943898" y="3306071"/>
            <a:chExt cx="2023754" cy="1310244"/>
          </a:xfrm>
        </p:grpSpPr>
        <p:grpSp>
          <p:nvGrpSpPr>
            <p:cNvPr id="273" name="Grupo 272"/>
            <p:cNvGrpSpPr/>
            <p:nvPr/>
          </p:nvGrpSpPr>
          <p:grpSpPr>
            <a:xfrm>
              <a:off x="2981635" y="3306071"/>
              <a:ext cx="596138" cy="119408"/>
              <a:chOff x="1340727" y="2983197"/>
              <a:chExt cx="900626" cy="266384"/>
            </a:xfrm>
          </p:grpSpPr>
          <p:sp>
            <p:nvSpPr>
              <p:cNvPr id="357" name="Retângulo 356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58" name="Retângulo 357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59" name="Retângulo 358"/>
              <p:cNvSpPr/>
              <p:nvPr/>
            </p:nvSpPr>
            <p:spPr>
              <a:xfrm>
                <a:off x="1340727" y="3183375"/>
                <a:ext cx="450313" cy="6620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74" name="Conector Reto 273"/>
            <p:cNvCxnSpPr/>
            <p:nvPr/>
          </p:nvCxnSpPr>
          <p:spPr>
            <a:xfrm>
              <a:off x="2943898" y="3448333"/>
              <a:ext cx="202375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5" name="Grupo 274"/>
            <p:cNvGrpSpPr/>
            <p:nvPr/>
          </p:nvGrpSpPr>
          <p:grpSpPr>
            <a:xfrm>
              <a:off x="3680779" y="3306071"/>
              <a:ext cx="596138" cy="119408"/>
              <a:chOff x="1340727" y="2983197"/>
              <a:chExt cx="900626" cy="266384"/>
            </a:xfrm>
          </p:grpSpPr>
          <p:sp>
            <p:nvSpPr>
              <p:cNvPr id="354" name="Retângulo 353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55" name="Retângulo 354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56" name="Retângulo 355"/>
              <p:cNvSpPr/>
              <p:nvPr/>
            </p:nvSpPr>
            <p:spPr>
              <a:xfrm>
                <a:off x="1340727" y="3183375"/>
                <a:ext cx="450313" cy="6620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76" name="Grupo 275"/>
            <p:cNvGrpSpPr/>
            <p:nvPr/>
          </p:nvGrpSpPr>
          <p:grpSpPr>
            <a:xfrm>
              <a:off x="4370093" y="3306071"/>
              <a:ext cx="596138" cy="119408"/>
              <a:chOff x="1340727" y="2983197"/>
              <a:chExt cx="900626" cy="266384"/>
            </a:xfrm>
          </p:grpSpPr>
          <p:sp>
            <p:nvSpPr>
              <p:cNvPr id="351" name="Retângulo 350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52" name="Retângulo 351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53" name="Retângulo 352"/>
              <p:cNvSpPr/>
              <p:nvPr/>
            </p:nvSpPr>
            <p:spPr>
              <a:xfrm>
                <a:off x="1340727" y="3183375"/>
                <a:ext cx="450313" cy="6620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77" name="Grupo 276"/>
            <p:cNvGrpSpPr/>
            <p:nvPr/>
          </p:nvGrpSpPr>
          <p:grpSpPr>
            <a:xfrm>
              <a:off x="2981635" y="3475692"/>
              <a:ext cx="596138" cy="119405"/>
              <a:chOff x="1340727" y="2983197"/>
              <a:chExt cx="900626" cy="266376"/>
            </a:xfrm>
          </p:grpSpPr>
          <p:sp>
            <p:nvSpPr>
              <p:cNvPr id="348" name="Retângulo 347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49" name="Retângulo 348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50" name="Retângulo 349"/>
              <p:cNvSpPr/>
              <p:nvPr/>
            </p:nvSpPr>
            <p:spPr>
              <a:xfrm>
                <a:off x="1340727" y="3183375"/>
                <a:ext cx="450313" cy="66198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78" name="Conector Reto 277"/>
            <p:cNvCxnSpPr/>
            <p:nvPr/>
          </p:nvCxnSpPr>
          <p:spPr>
            <a:xfrm>
              <a:off x="2943898" y="3617949"/>
              <a:ext cx="202375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9" name="Grupo 278"/>
            <p:cNvGrpSpPr/>
            <p:nvPr/>
          </p:nvGrpSpPr>
          <p:grpSpPr>
            <a:xfrm>
              <a:off x="3680779" y="3475692"/>
              <a:ext cx="596138" cy="119405"/>
              <a:chOff x="1340727" y="2983197"/>
              <a:chExt cx="900626" cy="266376"/>
            </a:xfrm>
          </p:grpSpPr>
          <p:sp>
            <p:nvSpPr>
              <p:cNvPr id="345" name="Retângulo 344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46" name="Retângulo 345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47" name="Retângulo 346"/>
              <p:cNvSpPr/>
              <p:nvPr/>
            </p:nvSpPr>
            <p:spPr>
              <a:xfrm>
                <a:off x="1340727" y="3183375"/>
                <a:ext cx="450313" cy="66198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80" name="Grupo 279"/>
            <p:cNvGrpSpPr/>
            <p:nvPr/>
          </p:nvGrpSpPr>
          <p:grpSpPr>
            <a:xfrm>
              <a:off x="4370093" y="3475692"/>
              <a:ext cx="596138" cy="119405"/>
              <a:chOff x="1340727" y="2983197"/>
              <a:chExt cx="900626" cy="266376"/>
            </a:xfrm>
          </p:grpSpPr>
          <p:sp>
            <p:nvSpPr>
              <p:cNvPr id="342" name="Retângulo 341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43" name="Retângulo 342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44" name="Retângulo 343"/>
              <p:cNvSpPr/>
              <p:nvPr/>
            </p:nvSpPr>
            <p:spPr>
              <a:xfrm>
                <a:off x="1340727" y="3183375"/>
                <a:ext cx="450313" cy="66198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81" name="Grupo 280"/>
            <p:cNvGrpSpPr/>
            <p:nvPr/>
          </p:nvGrpSpPr>
          <p:grpSpPr>
            <a:xfrm>
              <a:off x="2981635" y="3647623"/>
              <a:ext cx="596138" cy="119405"/>
              <a:chOff x="1340727" y="2983197"/>
              <a:chExt cx="900626" cy="266378"/>
            </a:xfrm>
          </p:grpSpPr>
          <p:sp>
            <p:nvSpPr>
              <p:cNvPr id="339" name="Retângulo 338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40" name="Retângulo 339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41" name="Retângulo 340"/>
              <p:cNvSpPr/>
              <p:nvPr/>
            </p:nvSpPr>
            <p:spPr>
              <a:xfrm>
                <a:off x="1340727" y="3183375"/>
                <a:ext cx="450313" cy="662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82" name="Conector Reto 281"/>
            <p:cNvCxnSpPr/>
            <p:nvPr/>
          </p:nvCxnSpPr>
          <p:spPr>
            <a:xfrm>
              <a:off x="2943898" y="3789884"/>
              <a:ext cx="202375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3" name="Grupo 282"/>
            <p:cNvGrpSpPr/>
            <p:nvPr/>
          </p:nvGrpSpPr>
          <p:grpSpPr>
            <a:xfrm>
              <a:off x="3680779" y="3647623"/>
              <a:ext cx="596138" cy="119405"/>
              <a:chOff x="1340727" y="2983197"/>
              <a:chExt cx="900626" cy="266378"/>
            </a:xfrm>
          </p:grpSpPr>
          <p:sp>
            <p:nvSpPr>
              <p:cNvPr id="336" name="Retângulo 335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37" name="Retângulo 336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38" name="Retângulo 337"/>
              <p:cNvSpPr/>
              <p:nvPr/>
            </p:nvSpPr>
            <p:spPr>
              <a:xfrm>
                <a:off x="1340727" y="3183375"/>
                <a:ext cx="450313" cy="662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84" name="Grupo 283"/>
            <p:cNvGrpSpPr/>
            <p:nvPr/>
          </p:nvGrpSpPr>
          <p:grpSpPr>
            <a:xfrm>
              <a:off x="2981635" y="3817244"/>
              <a:ext cx="596138" cy="119403"/>
              <a:chOff x="1340727" y="2983197"/>
              <a:chExt cx="900626" cy="266371"/>
            </a:xfrm>
          </p:grpSpPr>
          <p:sp>
            <p:nvSpPr>
              <p:cNvPr id="333" name="Retângulo 332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34" name="Retângulo 333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35" name="Retângulo 334"/>
              <p:cNvSpPr/>
              <p:nvPr/>
            </p:nvSpPr>
            <p:spPr>
              <a:xfrm>
                <a:off x="1340727" y="3183375"/>
                <a:ext cx="450313" cy="66193"/>
              </a:xfrm>
              <a:prstGeom prst="rect">
                <a:avLst/>
              </a:prstGeom>
              <a:solidFill>
                <a:srgbClr val="ED8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85" name="Conector Reto 284"/>
            <p:cNvCxnSpPr/>
            <p:nvPr/>
          </p:nvCxnSpPr>
          <p:spPr>
            <a:xfrm>
              <a:off x="2943898" y="3959500"/>
              <a:ext cx="202375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6" name="Grupo 285"/>
            <p:cNvGrpSpPr/>
            <p:nvPr/>
          </p:nvGrpSpPr>
          <p:grpSpPr>
            <a:xfrm>
              <a:off x="3680779" y="3817244"/>
              <a:ext cx="596138" cy="119403"/>
              <a:chOff x="1340727" y="2983197"/>
              <a:chExt cx="900626" cy="266371"/>
            </a:xfrm>
          </p:grpSpPr>
          <p:sp>
            <p:nvSpPr>
              <p:cNvPr id="330" name="Retângulo 329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31" name="Retângulo 330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32" name="Retângulo 331"/>
              <p:cNvSpPr/>
              <p:nvPr/>
            </p:nvSpPr>
            <p:spPr>
              <a:xfrm>
                <a:off x="1340727" y="3183375"/>
                <a:ext cx="450313" cy="66193"/>
              </a:xfrm>
              <a:prstGeom prst="rect">
                <a:avLst/>
              </a:prstGeom>
              <a:solidFill>
                <a:srgbClr val="ED8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87" name="Grupo 286"/>
            <p:cNvGrpSpPr/>
            <p:nvPr/>
          </p:nvGrpSpPr>
          <p:grpSpPr>
            <a:xfrm>
              <a:off x="2981635" y="3986857"/>
              <a:ext cx="596138" cy="114903"/>
              <a:chOff x="1340727" y="2983197"/>
              <a:chExt cx="900626" cy="256333"/>
            </a:xfrm>
          </p:grpSpPr>
          <p:sp>
            <p:nvSpPr>
              <p:cNvPr id="327" name="Retângulo 326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28" name="Retângulo 327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29" name="Retângulo 328"/>
              <p:cNvSpPr/>
              <p:nvPr/>
            </p:nvSpPr>
            <p:spPr>
              <a:xfrm>
                <a:off x="1340727" y="3183375"/>
                <a:ext cx="450313" cy="5615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88" name="Conector Reto 287"/>
            <p:cNvCxnSpPr/>
            <p:nvPr/>
          </p:nvCxnSpPr>
          <p:spPr>
            <a:xfrm>
              <a:off x="2943898" y="4129117"/>
              <a:ext cx="202375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9" name="Grupo 288"/>
            <p:cNvGrpSpPr/>
            <p:nvPr/>
          </p:nvGrpSpPr>
          <p:grpSpPr>
            <a:xfrm>
              <a:off x="3680779" y="3986857"/>
              <a:ext cx="596138" cy="114903"/>
              <a:chOff x="1340727" y="2983197"/>
              <a:chExt cx="900626" cy="256333"/>
            </a:xfrm>
          </p:grpSpPr>
          <p:sp>
            <p:nvSpPr>
              <p:cNvPr id="324" name="Retângulo 323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25" name="Retângulo 324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26" name="Retângulo 325"/>
              <p:cNvSpPr/>
              <p:nvPr/>
            </p:nvSpPr>
            <p:spPr>
              <a:xfrm>
                <a:off x="1340727" y="3183375"/>
                <a:ext cx="450313" cy="5615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90" name="Grupo 289"/>
            <p:cNvGrpSpPr/>
            <p:nvPr/>
          </p:nvGrpSpPr>
          <p:grpSpPr>
            <a:xfrm>
              <a:off x="2981635" y="4156472"/>
              <a:ext cx="596138" cy="118419"/>
              <a:chOff x="1340727" y="2983197"/>
              <a:chExt cx="900626" cy="264178"/>
            </a:xfrm>
          </p:grpSpPr>
          <p:sp>
            <p:nvSpPr>
              <p:cNvPr id="321" name="Retângulo 320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22" name="Retângulo 321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23" name="Retângulo 322"/>
              <p:cNvSpPr/>
              <p:nvPr/>
            </p:nvSpPr>
            <p:spPr>
              <a:xfrm>
                <a:off x="1340727" y="3183375"/>
                <a:ext cx="450313" cy="64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91" name="Conector Reto 290"/>
            <p:cNvCxnSpPr/>
            <p:nvPr/>
          </p:nvCxnSpPr>
          <p:spPr>
            <a:xfrm>
              <a:off x="2943898" y="4298733"/>
              <a:ext cx="202375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2" name="Grupo 291"/>
            <p:cNvGrpSpPr/>
            <p:nvPr/>
          </p:nvGrpSpPr>
          <p:grpSpPr>
            <a:xfrm>
              <a:off x="3680779" y="4156472"/>
              <a:ext cx="596138" cy="118419"/>
              <a:chOff x="1340727" y="2983197"/>
              <a:chExt cx="900626" cy="264178"/>
            </a:xfrm>
          </p:grpSpPr>
          <p:sp>
            <p:nvSpPr>
              <p:cNvPr id="318" name="Retângulo 317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19" name="Retângulo 318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20" name="Retângulo 319"/>
              <p:cNvSpPr/>
              <p:nvPr/>
            </p:nvSpPr>
            <p:spPr>
              <a:xfrm>
                <a:off x="1340727" y="3183375"/>
                <a:ext cx="450313" cy="64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93" name="Grupo 292"/>
            <p:cNvGrpSpPr/>
            <p:nvPr/>
          </p:nvGrpSpPr>
          <p:grpSpPr>
            <a:xfrm>
              <a:off x="4370093" y="4156472"/>
              <a:ext cx="596138" cy="118419"/>
              <a:chOff x="1340727" y="2983197"/>
              <a:chExt cx="900626" cy="264178"/>
            </a:xfrm>
          </p:grpSpPr>
          <p:sp>
            <p:nvSpPr>
              <p:cNvPr id="315" name="Retângulo 314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16" name="Retângulo 315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17" name="Retângulo 316"/>
              <p:cNvSpPr/>
              <p:nvPr/>
            </p:nvSpPr>
            <p:spPr>
              <a:xfrm>
                <a:off x="1340727" y="3183375"/>
                <a:ext cx="450313" cy="64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94" name="Grupo 293"/>
            <p:cNvGrpSpPr/>
            <p:nvPr/>
          </p:nvGrpSpPr>
          <p:grpSpPr>
            <a:xfrm>
              <a:off x="2981635" y="4329609"/>
              <a:ext cx="596138" cy="118417"/>
              <a:chOff x="1340727" y="2983197"/>
              <a:chExt cx="900626" cy="264174"/>
            </a:xfrm>
          </p:grpSpPr>
          <p:sp>
            <p:nvSpPr>
              <p:cNvPr id="312" name="Retângulo 311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13" name="Retângulo 312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14" name="Retângulo 313"/>
              <p:cNvSpPr/>
              <p:nvPr/>
            </p:nvSpPr>
            <p:spPr>
              <a:xfrm>
                <a:off x="1340727" y="3183375"/>
                <a:ext cx="450313" cy="63996"/>
              </a:xfrm>
              <a:prstGeom prst="rect">
                <a:avLst/>
              </a:prstGeom>
              <a:solidFill>
                <a:srgbClr val="7D9A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95" name="Conector Reto 294"/>
            <p:cNvCxnSpPr/>
            <p:nvPr/>
          </p:nvCxnSpPr>
          <p:spPr>
            <a:xfrm>
              <a:off x="2943898" y="4471866"/>
              <a:ext cx="202375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6" name="Grupo 295"/>
            <p:cNvGrpSpPr/>
            <p:nvPr/>
          </p:nvGrpSpPr>
          <p:grpSpPr>
            <a:xfrm>
              <a:off x="3680779" y="4329609"/>
              <a:ext cx="596138" cy="118417"/>
              <a:chOff x="1340727" y="2983197"/>
              <a:chExt cx="900626" cy="264174"/>
            </a:xfrm>
          </p:grpSpPr>
          <p:sp>
            <p:nvSpPr>
              <p:cNvPr id="309" name="Retângulo 308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10" name="Retângulo 309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11" name="Retângulo 310"/>
              <p:cNvSpPr/>
              <p:nvPr/>
            </p:nvSpPr>
            <p:spPr>
              <a:xfrm>
                <a:off x="1340727" y="3183375"/>
                <a:ext cx="450313" cy="63996"/>
              </a:xfrm>
              <a:prstGeom prst="rect">
                <a:avLst/>
              </a:prstGeom>
              <a:solidFill>
                <a:srgbClr val="7D9A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97" name="Grupo 296"/>
            <p:cNvGrpSpPr/>
            <p:nvPr/>
          </p:nvGrpSpPr>
          <p:grpSpPr>
            <a:xfrm>
              <a:off x="4370093" y="4329609"/>
              <a:ext cx="596138" cy="118417"/>
              <a:chOff x="1340727" y="2983197"/>
              <a:chExt cx="900626" cy="264174"/>
            </a:xfrm>
          </p:grpSpPr>
          <p:sp>
            <p:nvSpPr>
              <p:cNvPr id="306" name="Retângulo 305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07" name="Retângulo 306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08" name="Retângulo 307"/>
              <p:cNvSpPr/>
              <p:nvPr/>
            </p:nvSpPr>
            <p:spPr>
              <a:xfrm>
                <a:off x="1340727" y="3183375"/>
                <a:ext cx="450313" cy="63996"/>
              </a:xfrm>
              <a:prstGeom prst="rect">
                <a:avLst/>
              </a:prstGeom>
              <a:solidFill>
                <a:srgbClr val="7D9A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98" name="Grupo 297"/>
            <p:cNvGrpSpPr/>
            <p:nvPr/>
          </p:nvGrpSpPr>
          <p:grpSpPr>
            <a:xfrm>
              <a:off x="3680779" y="4499225"/>
              <a:ext cx="596138" cy="117090"/>
              <a:chOff x="1340727" y="2983197"/>
              <a:chExt cx="900626" cy="261212"/>
            </a:xfrm>
          </p:grpSpPr>
          <p:sp>
            <p:nvSpPr>
              <p:cNvPr id="303" name="Retângulo 302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04" name="Retângulo 303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05" name="Retângulo 304"/>
              <p:cNvSpPr/>
              <p:nvPr/>
            </p:nvSpPr>
            <p:spPr>
              <a:xfrm>
                <a:off x="1340727" y="3183375"/>
                <a:ext cx="450313" cy="61034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99" name="Grupo 298"/>
            <p:cNvGrpSpPr/>
            <p:nvPr/>
          </p:nvGrpSpPr>
          <p:grpSpPr>
            <a:xfrm>
              <a:off x="4370093" y="4499225"/>
              <a:ext cx="596138" cy="117090"/>
              <a:chOff x="1340727" y="2983197"/>
              <a:chExt cx="900626" cy="261212"/>
            </a:xfrm>
          </p:grpSpPr>
          <p:sp>
            <p:nvSpPr>
              <p:cNvPr id="300" name="Retângulo 299"/>
              <p:cNvSpPr/>
              <p:nvPr/>
            </p:nvSpPr>
            <p:spPr>
              <a:xfrm>
                <a:off x="1340727" y="2983197"/>
                <a:ext cx="450313" cy="20018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01" name="Retângulo 300"/>
              <p:cNvSpPr/>
              <p:nvPr/>
            </p:nvSpPr>
            <p:spPr>
              <a:xfrm>
                <a:off x="1791040" y="2983197"/>
                <a:ext cx="450313" cy="200182"/>
              </a:xfrm>
              <a:prstGeom prst="rect">
                <a:avLst/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  <p:sp>
            <p:nvSpPr>
              <p:cNvPr id="302" name="Retângulo 301"/>
              <p:cNvSpPr/>
              <p:nvPr/>
            </p:nvSpPr>
            <p:spPr>
              <a:xfrm>
                <a:off x="1340727" y="3183375"/>
                <a:ext cx="450313" cy="61034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17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215" name="Grupo 214"/>
          <p:cNvGrpSpPr/>
          <p:nvPr userDrawn="1"/>
        </p:nvGrpSpPr>
        <p:grpSpPr>
          <a:xfrm>
            <a:off x="5067388" y="4244871"/>
            <a:ext cx="2804596" cy="2395511"/>
            <a:chOff x="999031" y="2956040"/>
            <a:chExt cx="3343046" cy="1470435"/>
          </a:xfrm>
        </p:grpSpPr>
        <p:cxnSp>
          <p:nvCxnSpPr>
            <p:cNvPr id="271" name="Conector Reto 270"/>
            <p:cNvCxnSpPr/>
            <p:nvPr/>
          </p:nvCxnSpPr>
          <p:spPr>
            <a:xfrm>
              <a:off x="4342077" y="2956040"/>
              <a:ext cx="0" cy="1470435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to 271"/>
            <p:cNvCxnSpPr/>
            <p:nvPr/>
          </p:nvCxnSpPr>
          <p:spPr>
            <a:xfrm>
              <a:off x="999031" y="2956040"/>
              <a:ext cx="0" cy="1470435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Espaço Reservado para Conteúdo 3"/>
          <p:cNvSpPr txBox="1">
            <a:spLocks/>
          </p:cNvSpPr>
          <p:nvPr userDrawn="1"/>
        </p:nvSpPr>
        <p:spPr>
          <a:xfrm>
            <a:off x="5142330" y="4123072"/>
            <a:ext cx="2175021" cy="34342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816" dirty="0">
                <a:solidFill>
                  <a:srgbClr val="000000"/>
                </a:solidFill>
              </a:rPr>
              <a:t>Combinações 2 cores principais + 1 cor de apoio </a:t>
            </a:r>
          </a:p>
        </p:txBody>
      </p:sp>
      <p:sp>
        <p:nvSpPr>
          <p:cNvPr id="217" name="Espaço Reservado para Conteúdo 3"/>
          <p:cNvSpPr txBox="1">
            <a:spLocks/>
          </p:cNvSpPr>
          <p:nvPr userDrawn="1"/>
        </p:nvSpPr>
        <p:spPr>
          <a:xfrm>
            <a:off x="8028663" y="4123072"/>
            <a:ext cx="2083091" cy="34342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816" dirty="0">
                <a:solidFill>
                  <a:srgbClr val="000000"/>
                </a:solidFill>
              </a:rPr>
              <a:t>Combinações 3 cores principais + 1 cor de apoio </a:t>
            </a:r>
          </a:p>
        </p:txBody>
      </p:sp>
      <p:sp>
        <p:nvSpPr>
          <p:cNvPr id="218" name="Espaço Reservado para Conteúdo 3"/>
          <p:cNvSpPr txBox="1">
            <a:spLocks/>
          </p:cNvSpPr>
          <p:nvPr userDrawn="1"/>
        </p:nvSpPr>
        <p:spPr>
          <a:xfrm>
            <a:off x="4142264" y="4123071"/>
            <a:ext cx="884497" cy="2178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816" dirty="0">
                <a:solidFill>
                  <a:srgbClr val="000000"/>
                </a:solidFill>
              </a:rPr>
              <a:t>Cores de Apoio</a:t>
            </a:r>
          </a:p>
        </p:txBody>
      </p:sp>
      <p:grpSp>
        <p:nvGrpSpPr>
          <p:cNvPr id="219" name="Grupo 218"/>
          <p:cNvGrpSpPr/>
          <p:nvPr userDrawn="1"/>
        </p:nvGrpSpPr>
        <p:grpSpPr>
          <a:xfrm>
            <a:off x="4168623" y="6782590"/>
            <a:ext cx="4863889" cy="444142"/>
            <a:chOff x="280288" y="4778473"/>
            <a:chExt cx="3733777" cy="302282"/>
          </a:xfrm>
        </p:grpSpPr>
        <p:grpSp>
          <p:nvGrpSpPr>
            <p:cNvPr id="258" name="Grupo 257"/>
            <p:cNvGrpSpPr/>
            <p:nvPr/>
          </p:nvGrpSpPr>
          <p:grpSpPr>
            <a:xfrm>
              <a:off x="2247622" y="4943105"/>
              <a:ext cx="877843" cy="137650"/>
              <a:chOff x="5506331" y="4785737"/>
              <a:chExt cx="1001195" cy="224552"/>
            </a:xfrm>
          </p:grpSpPr>
          <p:grpSp>
            <p:nvGrpSpPr>
              <p:cNvPr id="260" name="Grupo 259"/>
              <p:cNvGrpSpPr/>
              <p:nvPr/>
            </p:nvGrpSpPr>
            <p:grpSpPr>
              <a:xfrm rot="5400000">
                <a:off x="5928738" y="4458787"/>
                <a:ext cx="156381" cy="878452"/>
                <a:chOff x="5632704" y="-294171"/>
                <a:chExt cx="748198" cy="1466734"/>
              </a:xfrm>
            </p:grpSpPr>
            <p:sp>
              <p:nvSpPr>
                <p:cNvPr id="262" name="Retângulo 261"/>
                <p:cNvSpPr/>
                <p:nvPr/>
              </p:nvSpPr>
              <p:spPr>
                <a:xfrm>
                  <a:off x="5632704" y="1074726"/>
                  <a:ext cx="748186" cy="97837"/>
                </a:xfrm>
                <a:prstGeom prst="rect">
                  <a:avLst/>
                </a:prstGeom>
                <a:solidFill>
                  <a:srgbClr val="0041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63" name="Retângulo 262"/>
                <p:cNvSpPr/>
                <p:nvPr/>
              </p:nvSpPr>
              <p:spPr>
                <a:xfrm>
                  <a:off x="5632704" y="972559"/>
                  <a:ext cx="748186" cy="97837"/>
                </a:xfrm>
                <a:prstGeom prst="rect">
                  <a:avLst/>
                </a:prstGeom>
                <a:solidFill>
                  <a:srgbClr val="7D9AA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64" name="Retângulo 263"/>
                <p:cNvSpPr/>
                <p:nvPr/>
              </p:nvSpPr>
              <p:spPr>
                <a:xfrm>
                  <a:off x="5632704" y="870392"/>
                  <a:ext cx="748186" cy="97837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65" name="Retângulo 264"/>
                <p:cNvSpPr/>
                <p:nvPr/>
              </p:nvSpPr>
              <p:spPr>
                <a:xfrm>
                  <a:off x="5632704" y="768225"/>
                  <a:ext cx="748186" cy="97837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66" name="Retângulo 265"/>
                <p:cNvSpPr/>
                <p:nvPr/>
              </p:nvSpPr>
              <p:spPr>
                <a:xfrm>
                  <a:off x="5632704" y="664915"/>
                  <a:ext cx="748186" cy="97837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67" name="Retângulo 266"/>
                <p:cNvSpPr/>
                <p:nvPr/>
              </p:nvSpPr>
              <p:spPr>
                <a:xfrm>
                  <a:off x="5632704" y="562748"/>
                  <a:ext cx="748186" cy="9783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68" name="Retângulo 267"/>
                <p:cNvSpPr/>
                <p:nvPr/>
              </p:nvSpPr>
              <p:spPr>
                <a:xfrm>
                  <a:off x="5632704" y="460581"/>
                  <a:ext cx="748186" cy="9783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69" name="Retângulo 268"/>
                <p:cNvSpPr/>
                <p:nvPr/>
              </p:nvSpPr>
              <p:spPr>
                <a:xfrm>
                  <a:off x="5632704" y="358414"/>
                  <a:ext cx="748186" cy="9783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  <p:sp>
              <p:nvSpPr>
                <p:cNvPr id="270" name="Retângulo 269"/>
                <p:cNvSpPr/>
                <p:nvPr/>
              </p:nvSpPr>
              <p:spPr>
                <a:xfrm>
                  <a:off x="5632721" y="-294171"/>
                  <a:ext cx="748181" cy="652586"/>
                </a:xfrm>
                <a:prstGeom prst="rect">
                  <a:avLst/>
                </a:prstGeom>
                <a:solidFill>
                  <a:schemeClr val="tx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917"/>
                </a:p>
              </p:txBody>
            </p:sp>
          </p:grpSp>
          <p:cxnSp>
            <p:nvCxnSpPr>
              <p:cNvPr id="261" name="Conector Reto 260"/>
              <p:cNvCxnSpPr/>
              <p:nvPr/>
            </p:nvCxnSpPr>
            <p:spPr>
              <a:xfrm flipH="1">
                <a:off x="5506331" y="4785737"/>
                <a:ext cx="1001195" cy="22455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9" name="Espaço Reservado para Conteúdo 3"/>
            <p:cNvSpPr txBox="1">
              <a:spLocks/>
            </p:cNvSpPr>
            <p:nvPr/>
          </p:nvSpPr>
          <p:spPr>
            <a:xfrm>
              <a:off x="280288" y="4778473"/>
              <a:ext cx="3733777" cy="22540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1490" indent="-171490" algn="l" defTabSz="685960" rtl="0" eaLnBrk="1" latinLnBrk="0" hangingPunct="1">
                <a:lnSpc>
                  <a:spcPct val="90000"/>
                </a:lnSpc>
                <a:spcBef>
                  <a:spcPts val="751"/>
                </a:spcBef>
                <a:buFont typeface="Arial"/>
                <a:buChar char="•"/>
                <a:defRPr sz="21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47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80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450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42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40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638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36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349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328" indent="-171490" algn="l" defTabSz="68596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99152">
                <a:lnSpc>
                  <a:spcPts val="510"/>
                </a:lnSpc>
                <a:spcBef>
                  <a:spcPts val="765"/>
                </a:spcBef>
                <a:buNone/>
                <a:defRPr/>
              </a:pPr>
              <a:r>
                <a:rPr lang="pt-BR" sz="816" dirty="0">
                  <a:solidFill>
                    <a:srgbClr val="000000"/>
                  </a:solidFill>
                </a:rPr>
                <a:t>O </a:t>
              </a:r>
              <a:r>
                <a:rPr lang="pt-BR" sz="816" b="1" dirty="0">
                  <a:solidFill>
                    <a:srgbClr val="000000"/>
                  </a:solidFill>
                </a:rPr>
                <a:t>branco é a cor principal obrigatória </a:t>
              </a:r>
              <a:r>
                <a:rPr lang="pt-BR" sz="816" dirty="0">
                  <a:solidFill>
                    <a:srgbClr val="000000"/>
                  </a:solidFill>
                </a:rPr>
                <a:t>em todos os layouts.</a:t>
              </a:r>
            </a:p>
            <a:p>
              <a:pPr marL="0" indent="0" defTabSz="699152">
                <a:lnSpc>
                  <a:spcPts val="510"/>
                </a:lnSpc>
                <a:spcBef>
                  <a:spcPts val="765"/>
                </a:spcBef>
                <a:buNone/>
                <a:defRPr/>
              </a:pPr>
              <a:r>
                <a:rPr lang="pt-BR" sz="816" dirty="0">
                  <a:solidFill>
                    <a:srgbClr val="000000"/>
                  </a:solidFill>
                </a:rPr>
                <a:t>O branco + cor de apoio não é permitido.  </a:t>
              </a:r>
            </a:p>
          </p:txBody>
        </p:sp>
      </p:grpSp>
      <p:sp>
        <p:nvSpPr>
          <p:cNvPr id="220" name="Espaço Reservado para Conteúdo 3"/>
          <p:cNvSpPr txBox="1">
            <a:spLocks/>
          </p:cNvSpPr>
          <p:nvPr userDrawn="1"/>
        </p:nvSpPr>
        <p:spPr>
          <a:xfrm>
            <a:off x="1958951" y="5148289"/>
            <a:ext cx="1532498" cy="3132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1018" dirty="0">
                <a:solidFill>
                  <a:srgbClr val="000000"/>
                </a:solidFill>
              </a:rPr>
              <a:t>Combinação com </a:t>
            </a:r>
            <a:r>
              <a:rPr lang="pt-BR" sz="1018" b="1" dirty="0">
                <a:solidFill>
                  <a:srgbClr val="000000"/>
                </a:solidFill>
              </a:rPr>
              <a:t>cores secundárias</a:t>
            </a:r>
          </a:p>
        </p:txBody>
      </p:sp>
      <p:sp>
        <p:nvSpPr>
          <p:cNvPr id="227" name="Retângulo 226"/>
          <p:cNvSpPr/>
          <p:nvPr/>
        </p:nvSpPr>
        <p:spPr>
          <a:xfrm>
            <a:off x="4281125" y="2504538"/>
            <a:ext cx="622148" cy="171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28" name="Retângulo 227"/>
          <p:cNvSpPr/>
          <p:nvPr/>
        </p:nvSpPr>
        <p:spPr>
          <a:xfrm>
            <a:off x="4281125" y="2775794"/>
            <a:ext cx="622148" cy="1714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29" name="Retângulo 228"/>
          <p:cNvSpPr/>
          <p:nvPr/>
        </p:nvSpPr>
        <p:spPr>
          <a:xfrm>
            <a:off x="4281125" y="3050743"/>
            <a:ext cx="622148" cy="1714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0" name="Retângulo 229"/>
          <p:cNvSpPr/>
          <p:nvPr/>
        </p:nvSpPr>
        <p:spPr>
          <a:xfrm>
            <a:off x="4281125" y="3316522"/>
            <a:ext cx="622148" cy="171417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1" name="Retângulo 230"/>
          <p:cNvSpPr/>
          <p:nvPr/>
        </p:nvSpPr>
        <p:spPr>
          <a:xfrm>
            <a:off x="5367311" y="2504538"/>
            <a:ext cx="586610" cy="171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2" name="Retângulo 231"/>
          <p:cNvSpPr/>
          <p:nvPr/>
        </p:nvSpPr>
        <p:spPr>
          <a:xfrm>
            <a:off x="5367311" y="2775794"/>
            <a:ext cx="586610" cy="1714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3" name="Retângulo 232"/>
          <p:cNvSpPr/>
          <p:nvPr/>
        </p:nvSpPr>
        <p:spPr>
          <a:xfrm>
            <a:off x="5367311" y="3050743"/>
            <a:ext cx="586610" cy="1714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4" name="Retângulo 233"/>
          <p:cNvSpPr/>
          <p:nvPr/>
        </p:nvSpPr>
        <p:spPr>
          <a:xfrm>
            <a:off x="5953921" y="2504538"/>
            <a:ext cx="586610" cy="171417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5" name="Retângulo 234"/>
          <p:cNvSpPr/>
          <p:nvPr/>
        </p:nvSpPr>
        <p:spPr>
          <a:xfrm>
            <a:off x="5953921" y="2775794"/>
            <a:ext cx="586610" cy="167826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6" name="Retângulo 235"/>
          <p:cNvSpPr/>
          <p:nvPr/>
        </p:nvSpPr>
        <p:spPr>
          <a:xfrm>
            <a:off x="5953921" y="3050743"/>
            <a:ext cx="586610" cy="171417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grpSp>
        <p:nvGrpSpPr>
          <p:cNvPr id="237" name="Grupo 236"/>
          <p:cNvGrpSpPr/>
          <p:nvPr/>
        </p:nvGrpSpPr>
        <p:grpSpPr>
          <a:xfrm>
            <a:off x="6743251" y="2504538"/>
            <a:ext cx="1133994" cy="171417"/>
            <a:chOff x="3169541" y="1075699"/>
            <a:chExt cx="1348215" cy="240088"/>
          </a:xfrm>
        </p:grpSpPr>
        <p:sp>
          <p:nvSpPr>
            <p:cNvPr id="255" name="Retângulo 254"/>
            <p:cNvSpPr/>
            <p:nvPr/>
          </p:nvSpPr>
          <p:spPr>
            <a:xfrm>
              <a:off x="3618946" y="1075699"/>
              <a:ext cx="449405" cy="2400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256" name="Retângulo 255"/>
            <p:cNvSpPr/>
            <p:nvPr/>
          </p:nvSpPr>
          <p:spPr>
            <a:xfrm>
              <a:off x="3169541" y="1075699"/>
              <a:ext cx="449405" cy="24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257" name="Retângulo 256"/>
            <p:cNvSpPr/>
            <p:nvPr/>
          </p:nvSpPr>
          <p:spPr>
            <a:xfrm>
              <a:off x="4068351" y="1075699"/>
              <a:ext cx="449405" cy="240088"/>
            </a:xfrm>
            <a:prstGeom prst="rect">
              <a:avLst/>
            </a:prstGeom>
            <a:solidFill>
              <a:schemeClr val="tx2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</p:grpSp>
      <p:sp>
        <p:nvSpPr>
          <p:cNvPr id="238" name="Retângulo 237"/>
          <p:cNvSpPr/>
          <p:nvPr/>
        </p:nvSpPr>
        <p:spPr>
          <a:xfrm>
            <a:off x="7121249" y="3050743"/>
            <a:ext cx="377998" cy="171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39" name="Retângulo 238"/>
          <p:cNvSpPr/>
          <p:nvPr/>
        </p:nvSpPr>
        <p:spPr>
          <a:xfrm>
            <a:off x="6743251" y="3050743"/>
            <a:ext cx="377998" cy="1714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sp>
        <p:nvSpPr>
          <p:cNvPr id="240" name="Retângulo 239"/>
          <p:cNvSpPr/>
          <p:nvPr/>
        </p:nvSpPr>
        <p:spPr>
          <a:xfrm>
            <a:off x="7499247" y="3050743"/>
            <a:ext cx="377998" cy="171417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17">
              <a:solidFill>
                <a:schemeClr val="tx2"/>
              </a:solidFill>
            </a:endParaRPr>
          </a:p>
        </p:txBody>
      </p:sp>
      <p:grpSp>
        <p:nvGrpSpPr>
          <p:cNvPr id="241" name="Grupo 240"/>
          <p:cNvGrpSpPr/>
          <p:nvPr/>
        </p:nvGrpSpPr>
        <p:grpSpPr>
          <a:xfrm>
            <a:off x="8081165" y="2504538"/>
            <a:ext cx="1157769" cy="171417"/>
            <a:chOff x="4943982" y="1075699"/>
            <a:chExt cx="1797620" cy="240088"/>
          </a:xfrm>
        </p:grpSpPr>
        <p:sp>
          <p:nvSpPr>
            <p:cNvPr id="251" name="Retângulo 250"/>
            <p:cNvSpPr/>
            <p:nvPr/>
          </p:nvSpPr>
          <p:spPr>
            <a:xfrm>
              <a:off x="5842792" y="1075699"/>
              <a:ext cx="449405" cy="24008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252" name="Retângulo 251"/>
            <p:cNvSpPr/>
            <p:nvPr/>
          </p:nvSpPr>
          <p:spPr>
            <a:xfrm>
              <a:off x="5393387" y="1075699"/>
              <a:ext cx="449405" cy="2400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253" name="Retângulo 252"/>
            <p:cNvSpPr/>
            <p:nvPr/>
          </p:nvSpPr>
          <p:spPr>
            <a:xfrm>
              <a:off x="6292197" y="1075699"/>
              <a:ext cx="449405" cy="240088"/>
            </a:xfrm>
            <a:prstGeom prst="rect">
              <a:avLst/>
            </a:prstGeom>
            <a:solidFill>
              <a:schemeClr val="tx2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  <p:sp>
          <p:nvSpPr>
            <p:cNvPr id="254" name="Retângulo 253"/>
            <p:cNvSpPr/>
            <p:nvPr/>
          </p:nvSpPr>
          <p:spPr>
            <a:xfrm>
              <a:off x="4943982" y="1075699"/>
              <a:ext cx="449405" cy="24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17">
                <a:solidFill>
                  <a:schemeClr val="tx2"/>
                </a:solidFill>
              </a:endParaRPr>
            </a:p>
          </p:txBody>
        </p:sp>
      </p:grpSp>
      <p:grpSp>
        <p:nvGrpSpPr>
          <p:cNvPr id="242" name="Grupo 241"/>
          <p:cNvGrpSpPr/>
          <p:nvPr/>
        </p:nvGrpSpPr>
        <p:grpSpPr>
          <a:xfrm>
            <a:off x="5256109" y="2730032"/>
            <a:ext cx="4434844" cy="549704"/>
            <a:chOff x="1255363" y="1363672"/>
            <a:chExt cx="5244224" cy="620111"/>
          </a:xfrm>
        </p:grpSpPr>
        <p:grpSp>
          <p:nvGrpSpPr>
            <p:cNvPr id="247" name="Grupo 246"/>
            <p:cNvGrpSpPr/>
            <p:nvPr/>
          </p:nvGrpSpPr>
          <p:grpSpPr>
            <a:xfrm>
              <a:off x="1255363" y="1662475"/>
              <a:ext cx="5244224" cy="321308"/>
              <a:chOff x="360001" y="1662475"/>
              <a:chExt cx="6139586" cy="321308"/>
            </a:xfrm>
          </p:grpSpPr>
          <p:cxnSp>
            <p:nvCxnSpPr>
              <p:cNvPr id="249" name="Conector Reto 248"/>
              <p:cNvCxnSpPr/>
              <p:nvPr/>
            </p:nvCxnSpPr>
            <p:spPr>
              <a:xfrm>
                <a:off x="360001" y="1983783"/>
                <a:ext cx="6139586" cy="0"/>
              </a:xfrm>
              <a:prstGeom prst="line">
                <a:avLst/>
              </a:prstGeom>
              <a:ln>
                <a:solidFill>
                  <a:schemeClr val="tx2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Conector Reto 249"/>
              <p:cNvCxnSpPr/>
              <p:nvPr/>
            </p:nvCxnSpPr>
            <p:spPr>
              <a:xfrm>
                <a:off x="360001" y="1662475"/>
                <a:ext cx="6139586" cy="0"/>
              </a:xfrm>
              <a:prstGeom prst="line">
                <a:avLst/>
              </a:prstGeom>
              <a:ln>
                <a:solidFill>
                  <a:schemeClr val="tx2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8" name="Conector Reto 247"/>
            <p:cNvCxnSpPr/>
            <p:nvPr/>
          </p:nvCxnSpPr>
          <p:spPr>
            <a:xfrm>
              <a:off x="1255363" y="1363672"/>
              <a:ext cx="5244224" cy="0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Espaço Reservado para Conteúdo 3"/>
          <p:cNvSpPr txBox="1">
            <a:spLocks/>
          </p:cNvSpPr>
          <p:nvPr/>
        </p:nvSpPr>
        <p:spPr>
          <a:xfrm>
            <a:off x="5256110" y="3291419"/>
            <a:ext cx="4711194" cy="2334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917" dirty="0">
                <a:solidFill>
                  <a:srgbClr val="000000"/>
                </a:solidFill>
              </a:rPr>
              <a:t>O branco é a cor principal obrigatória em todos os layouts. </a:t>
            </a:r>
          </a:p>
        </p:txBody>
      </p:sp>
      <p:cxnSp>
        <p:nvCxnSpPr>
          <p:cNvPr id="244" name="Conector Reto 243"/>
          <p:cNvCxnSpPr/>
          <p:nvPr/>
        </p:nvCxnSpPr>
        <p:spPr>
          <a:xfrm>
            <a:off x="5067386" y="2094307"/>
            <a:ext cx="0" cy="1471847"/>
          </a:xfrm>
          <a:prstGeom prst="line">
            <a:avLst/>
          </a:prstGeom>
          <a:ln>
            <a:solidFill>
              <a:schemeClr val="tx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Espaço Reservado para Conteúdo 3"/>
          <p:cNvSpPr txBox="1">
            <a:spLocks/>
          </p:cNvSpPr>
          <p:nvPr/>
        </p:nvSpPr>
        <p:spPr>
          <a:xfrm>
            <a:off x="5199194" y="2075201"/>
            <a:ext cx="2450356" cy="2178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816" dirty="0">
                <a:solidFill>
                  <a:srgbClr val="000000"/>
                </a:solidFill>
              </a:rPr>
              <a:t>Combinações permititas</a:t>
            </a:r>
          </a:p>
        </p:txBody>
      </p:sp>
      <p:sp>
        <p:nvSpPr>
          <p:cNvPr id="246" name="Espaço Reservado para Conteúdo 3"/>
          <p:cNvSpPr txBox="1">
            <a:spLocks/>
          </p:cNvSpPr>
          <p:nvPr/>
        </p:nvSpPr>
        <p:spPr>
          <a:xfrm>
            <a:off x="4117016" y="1962144"/>
            <a:ext cx="950375" cy="34342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816" dirty="0">
                <a:solidFill>
                  <a:srgbClr val="000000"/>
                </a:solidFill>
              </a:rPr>
              <a:t>Cores de Prioritárias</a:t>
            </a:r>
          </a:p>
        </p:txBody>
      </p:sp>
      <p:sp>
        <p:nvSpPr>
          <p:cNvPr id="222" name="Espaço Reservado para Conteúdo 3"/>
          <p:cNvSpPr txBox="1">
            <a:spLocks/>
          </p:cNvSpPr>
          <p:nvPr userDrawn="1"/>
        </p:nvSpPr>
        <p:spPr>
          <a:xfrm>
            <a:off x="1958952" y="2630641"/>
            <a:ext cx="1631426" cy="3132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90" indent="-171490" algn="l" defTabSz="685960" rtl="0" eaLnBrk="1" latinLnBrk="0" hangingPunct="1">
              <a:lnSpc>
                <a:spcPct val="90000"/>
              </a:lnSpc>
              <a:spcBef>
                <a:spcPts val="751"/>
              </a:spcBef>
              <a:buFont typeface="Arial"/>
              <a:buChar char="•"/>
              <a:defRPr sz="21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47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450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42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40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38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36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49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328" indent="-171490" algn="l" defTabSz="68596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99152">
              <a:lnSpc>
                <a:spcPct val="100000"/>
              </a:lnSpc>
              <a:spcBef>
                <a:spcPts val="765"/>
              </a:spcBef>
              <a:buNone/>
              <a:defRPr/>
            </a:pPr>
            <a:r>
              <a:rPr lang="pt-BR" sz="1018" dirty="0">
                <a:solidFill>
                  <a:srgbClr val="000000"/>
                </a:solidFill>
              </a:rPr>
              <a:t>Combinação com </a:t>
            </a:r>
            <a:r>
              <a:rPr lang="pt-BR" sz="1018" b="1" dirty="0">
                <a:solidFill>
                  <a:srgbClr val="000000"/>
                </a:solidFill>
              </a:rPr>
              <a:t>cores prioritárias</a:t>
            </a:r>
          </a:p>
        </p:txBody>
      </p:sp>
      <p:cxnSp>
        <p:nvCxnSpPr>
          <p:cNvPr id="226" name="Conector Reto 225"/>
          <p:cNvCxnSpPr/>
          <p:nvPr userDrawn="1"/>
        </p:nvCxnSpPr>
        <p:spPr>
          <a:xfrm>
            <a:off x="937922" y="3844244"/>
            <a:ext cx="10039928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0" name="Imagem 4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182" y="284621"/>
            <a:ext cx="1940158" cy="63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095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A8327-C872-47DF-B4ED-1284233FF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473" y="1237199"/>
            <a:ext cx="8936830" cy="2631887"/>
          </a:xfrm>
          <a:prstGeom prst="rect">
            <a:avLst/>
          </a:prstGeom>
        </p:spPr>
        <p:txBody>
          <a:bodyPr anchor="b"/>
          <a:lstStyle>
            <a:lvl1pPr algn="ctr">
              <a:defRPr sz="458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16EC32-265F-4826-99E3-B328EE41F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9473" y="3970581"/>
            <a:ext cx="8936830" cy="1825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34"/>
            </a:lvl1pPr>
            <a:lvl2pPr marL="349583" indent="0" algn="ctr">
              <a:buNone/>
              <a:defRPr sz="1529"/>
            </a:lvl2pPr>
            <a:lvl3pPr marL="699165" indent="0" algn="ctr">
              <a:buNone/>
              <a:defRPr sz="1376"/>
            </a:lvl3pPr>
            <a:lvl4pPr marL="1048747" indent="0" algn="ctr">
              <a:buNone/>
              <a:defRPr sz="1223"/>
            </a:lvl4pPr>
            <a:lvl5pPr marL="1398330" indent="0" algn="ctr">
              <a:buNone/>
              <a:defRPr sz="1223"/>
            </a:lvl5pPr>
            <a:lvl6pPr marL="1747912" indent="0" algn="ctr">
              <a:buNone/>
              <a:defRPr sz="1223"/>
            </a:lvl6pPr>
            <a:lvl7pPr marL="2097495" indent="0" algn="ctr">
              <a:buNone/>
              <a:defRPr sz="1223"/>
            </a:lvl7pPr>
            <a:lvl8pPr marL="2447077" indent="0" algn="ctr">
              <a:buNone/>
              <a:defRPr sz="1223"/>
            </a:lvl8pPr>
            <a:lvl9pPr marL="2796659" indent="0" algn="ctr">
              <a:buNone/>
              <a:defRPr sz="1223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9ADFE4-B7C4-4E19-9B82-1D3F1485D7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D60240-C925-455E-87AA-5DF9897B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A505F8-EC44-444C-B9A8-9120ACEA3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429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92B13-15C4-4F84-AC3E-A1ED94C94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213" y="402488"/>
            <a:ext cx="10277355" cy="146118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18DADD-A0B0-48BE-9539-0C37A8471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213" y="2012416"/>
            <a:ext cx="10277355" cy="47965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B25DCD-BAD0-4A0E-8D8C-248F228CD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495AB1-4755-4978-8837-6B6F4727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663E32-ADC8-4877-B067-742C1660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639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B0948-7DDE-4924-935C-F1186DFC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009" y="1884672"/>
            <a:ext cx="10277355" cy="3144613"/>
          </a:xfrm>
          <a:prstGeom prst="rect">
            <a:avLst/>
          </a:prstGeom>
        </p:spPr>
        <p:txBody>
          <a:bodyPr anchor="b"/>
          <a:lstStyle>
            <a:lvl1pPr>
              <a:defRPr sz="458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093CA0-33A9-4A72-B7F8-FA30EB251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009" y="5059036"/>
            <a:ext cx="10277355" cy="16536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34">
                <a:solidFill>
                  <a:schemeClr val="tx1">
                    <a:tint val="75000"/>
                  </a:schemeClr>
                </a:solidFill>
              </a:defRPr>
            </a:lvl1pPr>
            <a:lvl2pPr marL="349583" indent="0">
              <a:buNone/>
              <a:defRPr sz="1529">
                <a:solidFill>
                  <a:schemeClr val="tx1">
                    <a:tint val="75000"/>
                  </a:schemeClr>
                </a:solidFill>
              </a:defRPr>
            </a:lvl2pPr>
            <a:lvl3pPr marL="699165" indent="0">
              <a:buNone/>
              <a:defRPr sz="1376">
                <a:solidFill>
                  <a:schemeClr val="tx1">
                    <a:tint val="75000"/>
                  </a:schemeClr>
                </a:solidFill>
              </a:defRPr>
            </a:lvl3pPr>
            <a:lvl4pPr marL="1048747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4pPr>
            <a:lvl5pPr marL="1398330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5pPr>
            <a:lvl6pPr marL="1747912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6pPr>
            <a:lvl7pPr marL="2097495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7pPr>
            <a:lvl8pPr marL="2447077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8pPr>
            <a:lvl9pPr marL="2796659" indent="0">
              <a:buNone/>
              <a:defRPr sz="12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9017CE-617C-4807-8A33-7337259A16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FD7601-47D3-4E1C-A8A3-99E4620B0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670A9B-3530-42DB-AA32-20691E848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635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3ED86-1C6B-4F2D-A4AE-63E938EDD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213" y="402488"/>
            <a:ext cx="10277355" cy="146118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E79E06-CBAF-4D03-8522-778EE744C0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9210" y="2012416"/>
            <a:ext cx="5064204" cy="47965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62C270-B4A6-4A3D-A931-6849FFCB5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32363" y="2012416"/>
            <a:ext cx="5064204" cy="47965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996BA7-D47F-4961-850A-6D551CB8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41F5A59-9BC9-4D03-ADFA-A56546C1F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378BB1-0C14-42A0-93D8-3F3E59721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563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10510A-7A6B-4336-9C2D-838D418F5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63" y="402488"/>
            <a:ext cx="10277355" cy="146118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18D173-9A1B-4711-B25E-1B4F8E310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764" y="1853174"/>
            <a:ext cx="5040930" cy="9082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34" b="1"/>
            </a:lvl1pPr>
            <a:lvl2pPr marL="349583" indent="0">
              <a:buNone/>
              <a:defRPr sz="1529" b="1"/>
            </a:lvl2pPr>
            <a:lvl3pPr marL="699165" indent="0">
              <a:buNone/>
              <a:defRPr sz="1376" b="1"/>
            </a:lvl3pPr>
            <a:lvl4pPr marL="1048747" indent="0">
              <a:buNone/>
              <a:defRPr sz="1223" b="1"/>
            </a:lvl4pPr>
            <a:lvl5pPr marL="1398330" indent="0">
              <a:buNone/>
              <a:defRPr sz="1223" b="1"/>
            </a:lvl5pPr>
            <a:lvl6pPr marL="1747912" indent="0">
              <a:buNone/>
              <a:defRPr sz="1223" b="1"/>
            </a:lvl6pPr>
            <a:lvl7pPr marL="2097495" indent="0">
              <a:buNone/>
              <a:defRPr sz="1223" b="1"/>
            </a:lvl7pPr>
            <a:lvl8pPr marL="2447077" indent="0">
              <a:buNone/>
              <a:defRPr sz="1223" b="1"/>
            </a:lvl8pPr>
            <a:lvl9pPr marL="2796659" indent="0">
              <a:buNone/>
              <a:defRPr sz="12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DF762B-C323-48F7-A6CD-BF6AC6BFB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0764" y="2761383"/>
            <a:ext cx="5040930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151533B-A986-4D58-A502-36CD2E96CF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2366" y="1853174"/>
            <a:ext cx="5065757" cy="9082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34" b="1"/>
            </a:lvl1pPr>
            <a:lvl2pPr marL="349583" indent="0">
              <a:buNone/>
              <a:defRPr sz="1529" b="1"/>
            </a:lvl2pPr>
            <a:lvl3pPr marL="699165" indent="0">
              <a:buNone/>
              <a:defRPr sz="1376" b="1"/>
            </a:lvl3pPr>
            <a:lvl4pPr marL="1048747" indent="0">
              <a:buNone/>
              <a:defRPr sz="1223" b="1"/>
            </a:lvl4pPr>
            <a:lvl5pPr marL="1398330" indent="0">
              <a:buNone/>
              <a:defRPr sz="1223" b="1"/>
            </a:lvl5pPr>
            <a:lvl6pPr marL="1747912" indent="0">
              <a:buNone/>
              <a:defRPr sz="1223" b="1"/>
            </a:lvl6pPr>
            <a:lvl7pPr marL="2097495" indent="0">
              <a:buNone/>
              <a:defRPr sz="1223" b="1"/>
            </a:lvl7pPr>
            <a:lvl8pPr marL="2447077" indent="0">
              <a:buNone/>
              <a:defRPr sz="1223" b="1"/>
            </a:lvl8pPr>
            <a:lvl9pPr marL="2796659" indent="0">
              <a:buNone/>
              <a:defRPr sz="12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7C5A396-A0B5-4F67-B14F-26D8787EBE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32366" y="2761383"/>
            <a:ext cx="5065757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62D6A76-1774-4644-B5E0-23B570C3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E3D8724-C997-4B81-BC49-196F32CAF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6080097-F257-44FA-AF01-3F8125D3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99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93BF2C-B8E2-477A-BBDE-F7ABC53D9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213" y="402488"/>
            <a:ext cx="10277355" cy="146118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1D2E6A-CF1E-42F9-8E05-9271CA0D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1C98857-4BAC-4639-AE51-5057F165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4EA2053-D888-486B-BE85-8AE3AED9A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4398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E77777F-ECAC-4D36-8495-21874CD2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AE94EB8-40C7-4148-9801-91B02458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18BAC62-0950-49AC-AFBB-415483A3F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452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45AAC-1BA8-43D0-A531-8FE876A2B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63" y="503981"/>
            <a:ext cx="3843148" cy="1763925"/>
          </a:xfrm>
          <a:prstGeom prst="rect">
            <a:avLst/>
          </a:prstGeom>
        </p:spPr>
        <p:txBody>
          <a:bodyPr anchor="b"/>
          <a:lstStyle>
            <a:lvl1pPr>
              <a:defRPr sz="244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0B21F2-ADA2-4A87-8464-C4975E10B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763" y="1088458"/>
            <a:ext cx="6032361" cy="5372268"/>
          </a:xfrm>
          <a:prstGeom prst="rect">
            <a:avLst/>
          </a:prstGeom>
        </p:spPr>
        <p:txBody>
          <a:bodyPr/>
          <a:lstStyle>
            <a:lvl1pPr>
              <a:defRPr sz="2448"/>
            </a:lvl1pPr>
            <a:lvl2pPr>
              <a:defRPr sz="2141"/>
            </a:lvl2pPr>
            <a:lvl3pPr>
              <a:defRPr sz="1834"/>
            </a:lvl3pPr>
            <a:lvl4pPr>
              <a:defRPr sz="1529"/>
            </a:lvl4pPr>
            <a:lvl5pPr>
              <a:defRPr sz="1529"/>
            </a:lvl5pPr>
            <a:lvl6pPr>
              <a:defRPr sz="1529"/>
            </a:lvl6pPr>
            <a:lvl7pPr>
              <a:defRPr sz="1529"/>
            </a:lvl7pPr>
            <a:lvl8pPr>
              <a:defRPr sz="1529"/>
            </a:lvl8pPr>
            <a:lvl9pPr>
              <a:defRPr sz="1529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41A22A-A21B-4F15-9101-78213375B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0763" y="2267903"/>
            <a:ext cx="3843148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23"/>
            </a:lvl1pPr>
            <a:lvl2pPr marL="349583" indent="0">
              <a:buNone/>
              <a:defRPr sz="1070"/>
            </a:lvl2pPr>
            <a:lvl3pPr marL="699165" indent="0">
              <a:buNone/>
              <a:defRPr sz="917"/>
            </a:lvl3pPr>
            <a:lvl4pPr marL="1048747" indent="0">
              <a:buNone/>
              <a:defRPr sz="765"/>
            </a:lvl4pPr>
            <a:lvl5pPr marL="1398330" indent="0">
              <a:buNone/>
              <a:defRPr sz="765"/>
            </a:lvl5pPr>
            <a:lvl6pPr marL="1747912" indent="0">
              <a:buNone/>
              <a:defRPr sz="765"/>
            </a:lvl6pPr>
            <a:lvl7pPr marL="2097495" indent="0">
              <a:buNone/>
              <a:defRPr sz="765"/>
            </a:lvl7pPr>
            <a:lvl8pPr marL="2447077" indent="0">
              <a:buNone/>
              <a:defRPr sz="765"/>
            </a:lvl8pPr>
            <a:lvl9pPr marL="2796659" indent="0">
              <a:buNone/>
              <a:defRPr sz="76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14207D-9886-485C-B2D0-D6EE2D1111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65D8BE-9587-4A3E-857F-0D08A744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0115A2-8343-453F-B5EE-47FD8251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149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1EBA9-8CD5-4C68-9A24-A7DEFE26D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63" y="503981"/>
            <a:ext cx="3843148" cy="1763925"/>
          </a:xfrm>
          <a:prstGeom prst="rect">
            <a:avLst/>
          </a:prstGeom>
        </p:spPr>
        <p:txBody>
          <a:bodyPr anchor="b"/>
          <a:lstStyle>
            <a:lvl1pPr>
              <a:defRPr sz="2448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46F029A-4358-476C-B858-5B279D3FB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5763" y="1088458"/>
            <a:ext cx="6032361" cy="53722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48"/>
            </a:lvl1pPr>
            <a:lvl2pPr marL="349583" indent="0">
              <a:buNone/>
              <a:defRPr sz="2141"/>
            </a:lvl2pPr>
            <a:lvl3pPr marL="699165" indent="0">
              <a:buNone/>
              <a:defRPr sz="1834"/>
            </a:lvl3pPr>
            <a:lvl4pPr marL="1048747" indent="0">
              <a:buNone/>
              <a:defRPr sz="1529"/>
            </a:lvl4pPr>
            <a:lvl5pPr marL="1398330" indent="0">
              <a:buNone/>
              <a:defRPr sz="1529"/>
            </a:lvl5pPr>
            <a:lvl6pPr marL="1747912" indent="0">
              <a:buNone/>
              <a:defRPr sz="1529"/>
            </a:lvl6pPr>
            <a:lvl7pPr marL="2097495" indent="0">
              <a:buNone/>
              <a:defRPr sz="1529"/>
            </a:lvl7pPr>
            <a:lvl8pPr marL="2447077" indent="0">
              <a:buNone/>
              <a:defRPr sz="1529"/>
            </a:lvl8pPr>
            <a:lvl9pPr marL="2796659" indent="0">
              <a:buNone/>
              <a:defRPr sz="1529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1CECAF-53CC-401F-840C-B80545AC5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0763" y="2267903"/>
            <a:ext cx="3843148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23"/>
            </a:lvl1pPr>
            <a:lvl2pPr marL="349583" indent="0">
              <a:buNone/>
              <a:defRPr sz="1070"/>
            </a:lvl2pPr>
            <a:lvl3pPr marL="699165" indent="0">
              <a:buNone/>
              <a:defRPr sz="917"/>
            </a:lvl3pPr>
            <a:lvl4pPr marL="1048747" indent="0">
              <a:buNone/>
              <a:defRPr sz="765"/>
            </a:lvl4pPr>
            <a:lvl5pPr marL="1398330" indent="0">
              <a:buNone/>
              <a:defRPr sz="765"/>
            </a:lvl5pPr>
            <a:lvl6pPr marL="1747912" indent="0">
              <a:buNone/>
              <a:defRPr sz="765"/>
            </a:lvl6pPr>
            <a:lvl7pPr marL="2097495" indent="0">
              <a:buNone/>
              <a:defRPr sz="765"/>
            </a:lvl7pPr>
            <a:lvl8pPr marL="2447077" indent="0">
              <a:buNone/>
              <a:defRPr sz="765"/>
            </a:lvl8pPr>
            <a:lvl9pPr marL="2796659" indent="0">
              <a:buNone/>
              <a:defRPr sz="765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EC9EE9-2941-41EB-9582-52326743EC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4B4703-AF4A-4D92-9E76-EFCA9206A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C469FC-5E23-4BD4-85EF-3FF4EF6B5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844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C6466-2763-427F-A90E-E27062099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213" y="402488"/>
            <a:ext cx="10277355" cy="1461189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9CC7DB-BF6C-475E-AFB6-0906B2290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19213" y="2012416"/>
            <a:ext cx="10277355" cy="47965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E3E368-1413-4253-9B33-61B7A7242A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4E4850-B820-4981-80D3-CC7387D3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80E022-AD3D-442A-B4F1-D73B3014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5234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E9BC0B-44F6-4885-A149-5A0EE0026B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27232" y="402482"/>
            <a:ext cx="2569339" cy="640647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37FDB9-B5AB-4436-AE95-36FE5BEC5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19215" y="402482"/>
            <a:ext cx="7559069" cy="6406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7BF642-A6A5-44E2-8F10-41A8EC20A5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14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19FCB652-B3B1-47DA-AD1B-028952D6E99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90C101-E926-4C81-AD00-3648144C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47102" y="7006703"/>
            <a:ext cx="402157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36F03A-925E-4C55-B88A-BFF29251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522" y="7006703"/>
            <a:ext cx="2681049" cy="402483"/>
          </a:xfrm>
          <a:prstGeom prst="rect">
            <a:avLst/>
          </a:prstGeom>
        </p:spPr>
        <p:txBody>
          <a:bodyPr/>
          <a:lstStyle/>
          <a:p>
            <a:fld id="{94FE28AA-22D1-4281-B815-577417C588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192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C29BE4F-FA17-DBED-6A36-421366C4F02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7359015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/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369135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58" r:id="rId3"/>
    <p:sldLayoutId id="2147483660" r:id="rId4"/>
    <p:sldLayoutId id="2147483662" r:id="rId5"/>
    <p:sldLayoutId id="2147483661" r:id="rId6"/>
    <p:sldLayoutId id="2147483693" r:id="rId7"/>
  </p:sldLayoutIdLst>
  <p:txStyles>
    <p:titleStyle>
      <a:lvl1pPr algn="l" defTabSz="698989" rtl="0" eaLnBrk="1" latinLnBrk="0" hangingPunct="1">
        <a:lnSpc>
          <a:spcPct val="90000"/>
        </a:lnSpc>
        <a:spcBef>
          <a:spcPct val="0"/>
        </a:spcBef>
        <a:buNone/>
        <a:defRPr sz="3365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4749" indent="-174749" algn="l" defTabSz="698989" rtl="0" eaLnBrk="1" latinLnBrk="0" hangingPunct="1">
        <a:lnSpc>
          <a:spcPct val="90000"/>
        </a:lnSpc>
        <a:spcBef>
          <a:spcPts val="765"/>
        </a:spcBef>
        <a:buFont typeface="Arial"/>
        <a:buChar char="•"/>
        <a:defRPr sz="2138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marL="524243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834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2pPr>
      <a:lvl3pPr marL="873737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529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3pPr>
      <a:lvl4pPr marL="1223234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376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4pPr>
      <a:lvl5pPr marL="1572728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376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5pPr>
      <a:lvl6pPr marL="1922223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6pPr>
      <a:lvl7pPr marL="2271718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7pPr>
      <a:lvl8pPr marL="2621212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8pPr>
      <a:lvl9pPr marL="2970707" indent="-174749" algn="l" defTabSz="698989" rtl="0" eaLnBrk="1" latinLnBrk="0" hangingPunct="1">
        <a:lnSpc>
          <a:spcPct val="90000"/>
        </a:lnSpc>
        <a:spcBef>
          <a:spcPts val="383"/>
        </a:spcBef>
        <a:buFont typeface="Arial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1pPr>
      <a:lvl2pPr marL="349495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2pPr>
      <a:lvl3pPr marL="698989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3pPr>
      <a:lvl4pPr marL="1048485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4pPr>
      <a:lvl5pPr marL="1397979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5pPr>
      <a:lvl6pPr marL="1747476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6pPr>
      <a:lvl7pPr marL="2096970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7pPr>
      <a:lvl8pPr marL="2446466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8pPr>
      <a:lvl9pPr marL="2795961" algn="l" defTabSz="698989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BBB898C-1A33-BBB4-1451-FF704D1F9789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7359015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/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51863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699165" rtl="0" eaLnBrk="1" latinLnBrk="0" hangingPunct="1">
        <a:lnSpc>
          <a:spcPct val="90000"/>
        </a:lnSpc>
        <a:spcBef>
          <a:spcPct val="0"/>
        </a:spcBef>
        <a:buNone/>
        <a:defRPr sz="33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792" indent="-174792" algn="l" defTabSz="699165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1pPr>
      <a:lvl2pPr marL="524374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4" kern="1200">
          <a:solidFill>
            <a:schemeClr val="tx1"/>
          </a:solidFill>
          <a:latin typeface="+mn-lt"/>
          <a:ea typeface="+mn-ea"/>
          <a:cs typeface="+mn-cs"/>
        </a:defRPr>
      </a:lvl2pPr>
      <a:lvl3pPr marL="873957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29" kern="1200">
          <a:solidFill>
            <a:schemeClr val="tx1"/>
          </a:solidFill>
          <a:latin typeface="+mn-lt"/>
          <a:ea typeface="+mn-ea"/>
          <a:cs typeface="+mn-cs"/>
        </a:defRPr>
      </a:lvl3pPr>
      <a:lvl4pPr marL="1223538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4pPr>
      <a:lvl5pPr marL="1573121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5pPr>
      <a:lvl6pPr marL="1922704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6pPr>
      <a:lvl7pPr marL="2272285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7pPr>
      <a:lvl8pPr marL="2621868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8pPr>
      <a:lvl9pPr marL="2971451" indent="-174792" algn="l" defTabSz="699165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1pPr>
      <a:lvl2pPr marL="349583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2pPr>
      <a:lvl3pPr marL="699165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3pPr>
      <a:lvl4pPr marL="1048747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4pPr>
      <a:lvl5pPr marL="1398330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5pPr>
      <a:lvl6pPr marL="1747912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6pPr>
      <a:lvl7pPr marL="2097495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7pPr>
      <a:lvl8pPr marL="2447077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8pPr>
      <a:lvl9pPr marL="2796659" algn="l" defTabSz="699165" rtl="0" eaLnBrk="1" latinLnBrk="0" hangingPunct="1">
        <a:defRPr sz="13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2035D315-2DF8-E779-F410-7914612B1ACD}"/>
              </a:ext>
            </a:extLst>
          </p:cNvPr>
          <p:cNvSpPr txBox="1"/>
          <p:nvPr/>
        </p:nvSpPr>
        <p:spPr>
          <a:xfrm>
            <a:off x="491370" y="260786"/>
            <a:ext cx="6301886" cy="574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marL="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1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34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51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068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086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03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12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13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8937">
              <a:defRPr/>
            </a:pPr>
            <a:r>
              <a:rPr lang="pt-BR" sz="1834" b="1" dirty="0">
                <a:solidFill>
                  <a:srgbClr val="1C1C1C"/>
                </a:solidFill>
                <a:latin typeface="Trebuchet MS" panose="020B0603020202020204"/>
              </a:rPr>
              <a:t>Estrutura Organizacional PBIO </a:t>
            </a:r>
          </a:p>
          <a:p>
            <a:pPr marL="0" lvl="1" defTabSz="931932">
              <a:defRPr/>
            </a:pPr>
            <a:r>
              <a:rPr lang="pt-BR" sz="1834" b="1" kern="0" dirty="0">
                <a:solidFill>
                  <a:srgbClr val="FFC000"/>
                </a:solidFill>
              </a:rPr>
              <a:t>—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7FC27C1-AE93-7DE7-09DE-EA889BB09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2883" y="184008"/>
            <a:ext cx="1260068" cy="3641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9CD9666-0C1D-EBCA-87DB-17CA7A4C1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230" y="1220196"/>
            <a:ext cx="7354723" cy="562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13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01147919-4EF3-660B-D2AE-DDBD3627604E}"/>
              </a:ext>
            </a:extLst>
          </p:cNvPr>
          <p:cNvSpPr/>
          <p:nvPr/>
        </p:nvSpPr>
        <p:spPr>
          <a:xfrm>
            <a:off x="4856608" y="1278552"/>
            <a:ext cx="2897975" cy="6776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75" dirty="0">
                <a:solidFill>
                  <a:schemeClr val="tx2"/>
                </a:solidFill>
                <a:latin typeface="+mj-lt"/>
              </a:rPr>
              <a:t>PRESIDÊNCIA</a:t>
            </a:r>
          </a:p>
          <a:p>
            <a:pPr algn="ctr" defTabSz="698937"/>
            <a:r>
              <a:rPr lang="pt-BR" sz="1075" b="1" dirty="0">
                <a:solidFill>
                  <a:schemeClr val="tx2"/>
                </a:solidFill>
                <a:latin typeface="+mj-lt"/>
              </a:rPr>
              <a:t>Alex Sandro Gasparetto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93AB832-86B8-2071-92EC-989E090BB662}"/>
              </a:ext>
            </a:extLst>
          </p:cNvPr>
          <p:cNvSpPr/>
          <p:nvPr/>
        </p:nvSpPr>
        <p:spPr>
          <a:xfrm>
            <a:off x="1274772" y="5053454"/>
            <a:ext cx="2771868" cy="5806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41" dirty="0">
                <a:solidFill>
                  <a:srgbClr val="1C1C1C"/>
                </a:solidFill>
                <a:latin typeface="Trebuchet MS" panose="020B0603020202020204"/>
              </a:rPr>
              <a:t>GERÊNCIA DE GOVERNANÇA E CONFORMIDADE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Diego Diniz Freitas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FBE5339-5A15-9187-BBC7-33A235D012BD}"/>
              </a:ext>
            </a:extLst>
          </p:cNvPr>
          <p:cNvSpPr/>
          <p:nvPr/>
        </p:nvSpPr>
        <p:spPr>
          <a:xfrm>
            <a:off x="4924940" y="5053454"/>
            <a:ext cx="2771105" cy="5806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41" dirty="0">
                <a:solidFill>
                  <a:srgbClr val="1C1C1C"/>
                </a:solidFill>
                <a:latin typeface="Trebuchet MS" panose="020B0603020202020204"/>
              </a:rPr>
              <a:t>GERÊNCIA DE SUSTENTABILIDADE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Lucélia Costa Uessugui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EA9F594-86B9-A097-B29D-00A6F2BE4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2849" y="138353"/>
            <a:ext cx="1260068" cy="364183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4E5AD048-0143-AF4D-B75B-B150A3FCF4A4}"/>
              </a:ext>
            </a:extLst>
          </p:cNvPr>
          <p:cNvSpPr txBox="1"/>
          <p:nvPr/>
        </p:nvSpPr>
        <p:spPr>
          <a:xfrm>
            <a:off x="7180484" y="2226571"/>
            <a:ext cx="2767878" cy="423193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 anchorCtr="0">
            <a:spAutoFit/>
          </a:bodyPr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COORDENADOR DE SUPORTE À DECISÃO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Renata Brum de Castro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26D29D-09EF-10E9-1179-2D78F19095DF}"/>
              </a:ext>
            </a:extLst>
          </p:cNvPr>
          <p:cNvSpPr txBox="1"/>
          <p:nvPr/>
        </p:nvSpPr>
        <p:spPr>
          <a:xfrm>
            <a:off x="989117" y="162817"/>
            <a:ext cx="6301886" cy="8622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marL="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1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34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51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068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086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03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12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13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8937">
              <a:defRPr/>
            </a:pPr>
            <a:r>
              <a:rPr lang="pt-BR" sz="1834" b="1" dirty="0">
                <a:solidFill>
                  <a:srgbClr val="1C1C1C"/>
                </a:solidFill>
                <a:latin typeface="Trebuchet MS" panose="020B0603020202020204"/>
              </a:rPr>
              <a:t>Estrutura Organizacional PBIO</a:t>
            </a:r>
          </a:p>
          <a:p>
            <a:pPr defTabSz="698937">
              <a:defRPr/>
            </a:pPr>
            <a:r>
              <a:rPr lang="pt-BR" sz="1834" b="1" dirty="0">
                <a:solidFill>
                  <a:srgbClr val="006298"/>
                </a:solidFill>
                <a:latin typeface="Trebuchet MS" panose="020B0603020202020204"/>
              </a:rPr>
              <a:t>Presidência </a:t>
            </a:r>
          </a:p>
          <a:p>
            <a:pPr marL="0" lvl="1" defTabSz="931932">
              <a:defRPr/>
            </a:pPr>
            <a:r>
              <a:rPr lang="pt-BR" sz="1834" b="1" kern="0" dirty="0">
                <a:solidFill>
                  <a:srgbClr val="FFC000"/>
                </a:solidFill>
              </a:rPr>
              <a:t>—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7D6AB85-B6ED-9317-C033-DCF11343082A}"/>
              </a:ext>
            </a:extLst>
          </p:cNvPr>
          <p:cNvSpPr txBox="1"/>
          <p:nvPr/>
        </p:nvSpPr>
        <p:spPr>
          <a:xfrm>
            <a:off x="2158745" y="2245269"/>
            <a:ext cx="2767037" cy="423193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 anchorCtr="0">
            <a:spAutoFit/>
          </a:bodyPr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ASSESSOR (A)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Camila Sobrino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CF77E24-87CC-BE08-CE55-9792EF64CE5C}"/>
              </a:ext>
            </a:extLst>
          </p:cNvPr>
          <p:cNvSpPr txBox="1"/>
          <p:nvPr/>
        </p:nvSpPr>
        <p:spPr>
          <a:xfrm>
            <a:off x="2158745" y="2817134"/>
            <a:ext cx="2767037" cy="59936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 anchorCtr="0">
            <a:spAutoFit/>
          </a:bodyPr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ASSESSOR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Luiz Roberto Cury</a:t>
            </a:r>
          </a:p>
          <a:p>
            <a:pPr algn="ctr" defTabSz="698937"/>
            <a:r>
              <a:rPr lang="pt-BR" sz="1075" b="1" dirty="0">
                <a:solidFill>
                  <a:schemeClr val="accent4"/>
                </a:solidFill>
                <a:latin typeface="Trebuchet MS" panose="020B0603020202020204"/>
              </a:rPr>
              <a:t>EXTERNO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F905882-EADF-3492-59D2-E567DB62FA74}"/>
              </a:ext>
            </a:extLst>
          </p:cNvPr>
          <p:cNvSpPr txBox="1"/>
          <p:nvPr/>
        </p:nvSpPr>
        <p:spPr>
          <a:xfrm>
            <a:off x="2143241" y="3459513"/>
            <a:ext cx="2782541" cy="59936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 anchorCtr="0">
            <a:spAutoFit/>
          </a:bodyPr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ASSESSOR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Antônio José Queiroz de Mello</a:t>
            </a:r>
          </a:p>
          <a:p>
            <a:pPr algn="ctr" defTabSz="698937"/>
            <a:r>
              <a:rPr lang="pt-BR" sz="1075" b="1" dirty="0">
                <a:solidFill>
                  <a:schemeClr val="accent4"/>
                </a:solidFill>
                <a:latin typeface="Trebuchet MS" panose="020B0603020202020204"/>
              </a:rPr>
              <a:t>EXTERNO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29BFBA8-7984-62FB-555B-5453B23FA458}"/>
              </a:ext>
            </a:extLst>
          </p:cNvPr>
          <p:cNvSpPr txBox="1"/>
          <p:nvPr/>
        </p:nvSpPr>
        <p:spPr>
          <a:xfrm>
            <a:off x="7209559" y="2900539"/>
            <a:ext cx="2767878" cy="423193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 anchorCtr="0">
            <a:spAutoFit/>
          </a:bodyPr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COORDENADOR DE SUPORTE À DECISÃO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Danilo Fukunaga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E290A7B-8839-B89B-B450-1B2128C6FF43}"/>
              </a:ext>
            </a:extLst>
          </p:cNvPr>
          <p:cNvSpPr txBox="1"/>
          <p:nvPr/>
        </p:nvSpPr>
        <p:spPr>
          <a:xfrm>
            <a:off x="2142868" y="4129258"/>
            <a:ext cx="2782541" cy="59936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 anchorCtr="0">
            <a:spAutoFit/>
          </a:bodyPr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ASSESSOR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Luciano Feitosa de Camargo Pacheco</a:t>
            </a:r>
          </a:p>
          <a:p>
            <a:pPr algn="ctr" defTabSz="698937"/>
            <a:r>
              <a:rPr lang="pt-BR" sz="1075" b="1" dirty="0">
                <a:solidFill>
                  <a:schemeClr val="accent4"/>
                </a:solidFill>
                <a:latin typeface="Trebuchet MS" panose="020B0603020202020204"/>
              </a:rPr>
              <a:t>EXTERNO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EAA25F5-7E65-867C-5D44-B87C331651EF}"/>
              </a:ext>
            </a:extLst>
          </p:cNvPr>
          <p:cNvSpPr/>
          <p:nvPr/>
        </p:nvSpPr>
        <p:spPr>
          <a:xfrm>
            <a:off x="7879259" y="5053454"/>
            <a:ext cx="2771105" cy="5806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41" dirty="0">
                <a:solidFill>
                  <a:srgbClr val="1C1C1C"/>
                </a:solidFill>
                <a:latin typeface="Trebuchet MS" panose="020B0603020202020204"/>
              </a:rPr>
              <a:t>GERÊNCIA DE NOVOS NEGÓCIO</a:t>
            </a:r>
            <a:r>
              <a:rPr lang="pt-BR" sz="941" b="1" dirty="0">
                <a:solidFill>
                  <a:srgbClr val="1C1C1C"/>
                </a:solidFill>
                <a:latin typeface="Trebuchet MS" panose="020B0603020202020204"/>
              </a:rPr>
              <a:t>S</a:t>
            </a:r>
          </a:p>
          <a:p>
            <a:pPr algn="ctr" defTabSz="698937"/>
            <a:r>
              <a:rPr lang="pt-BR" sz="1100" b="1" dirty="0">
                <a:solidFill>
                  <a:srgbClr val="1C1C1C"/>
                </a:solidFill>
              </a:rPr>
              <a:t>Enrico Calvette Conti</a:t>
            </a:r>
          </a:p>
        </p:txBody>
      </p:sp>
      <p:cxnSp>
        <p:nvCxnSpPr>
          <p:cNvPr id="35" name="Conector: Angulado 34">
            <a:extLst>
              <a:ext uri="{FF2B5EF4-FFF2-40B4-BE49-F238E27FC236}">
                <a16:creationId xmlns:a16="http://schemas.microsoft.com/office/drawing/2014/main" id="{0D23C2BC-28C7-A90E-8D1E-FD881ED823C2}"/>
              </a:ext>
            </a:extLst>
          </p:cNvPr>
          <p:cNvCxnSpPr>
            <a:stCxn id="12" idx="0"/>
            <a:endCxn id="26" idx="0"/>
          </p:cNvCxnSpPr>
          <p:nvPr/>
        </p:nvCxnSpPr>
        <p:spPr>
          <a:xfrm rot="5400000" flipH="1" flipV="1">
            <a:off x="5962757" y="1751405"/>
            <a:ext cx="11380" cy="6604105"/>
          </a:xfrm>
          <a:prstGeom prst="bentConnector3">
            <a:avLst>
              <a:gd name="adj1" fmla="val 180000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005A9AF5-4EC8-0AE6-E5E6-158EE8514336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6305596" y="1956234"/>
            <a:ext cx="4897" cy="309722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9EE81C25-60F2-F970-DE8B-0FBCC38C4806}"/>
              </a:ext>
            </a:extLst>
          </p:cNvPr>
          <p:cNvCxnSpPr>
            <a:cxnSpLocks/>
            <a:stCxn id="27" idx="3"/>
            <a:endCxn id="17" idx="1"/>
          </p:cNvCxnSpPr>
          <p:nvPr/>
        </p:nvCxnSpPr>
        <p:spPr>
          <a:xfrm>
            <a:off x="4925782" y="2424313"/>
            <a:ext cx="2254702" cy="13855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FEABC7A6-7735-7F9C-A41A-3978B14D1CBC}"/>
              </a:ext>
            </a:extLst>
          </p:cNvPr>
          <p:cNvCxnSpPr>
            <a:cxnSpLocks/>
            <a:stCxn id="29" idx="3"/>
            <a:endCxn id="4" idx="1"/>
          </p:cNvCxnSpPr>
          <p:nvPr/>
        </p:nvCxnSpPr>
        <p:spPr>
          <a:xfrm flipV="1">
            <a:off x="4925782" y="3112136"/>
            <a:ext cx="2283777" cy="467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9842215F-2CE5-7AC3-76BB-12AFE0416C68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4925782" y="3753785"/>
            <a:ext cx="1379814" cy="540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A6747D60-672C-C741-1CAE-3ED56282004D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925409" y="4417558"/>
            <a:ext cx="1385084" cy="1138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tângulo 48">
            <a:extLst>
              <a:ext uri="{FF2B5EF4-FFF2-40B4-BE49-F238E27FC236}">
                <a16:creationId xmlns:a16="http://schemas.microsoft.com/office/drawing/2014/main" id="{8A7B025E-C2DE-1A4F-D073-213E136FE925}"/>
              </a:ext>
            </a:extLst>
          </p:cNvPr>
          <p:cNvSpPr/>
          <p:nvPr/>
        </p:nvSpPr>
        <p:spPr>
          <a:xfrm>
            <a:off x="7879259" y="5928427"/>
            <a:ext cx="2771105" cy="5806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41" dirty="0">
                <a:solidFill>
                  <a:srgbClr val="1C1C1C"/>
                </a:solidFill>
                <a:latin typeface="Trebuchet MS" panose="020B0603020202020204"/>
              </a:rPr>
              <a:t>GERÊNCIA SETORIAL DE COMERCIALIZAÇÃO</a:t>
            </a:r>
          </a:p>
          <a:p>
            <a:pPr algn="ctr" defTabSz="698937"/>
            <a:r>
              <a:rPr lang="pt-BR" sz="941" b="1" dirty="0">
                <a:solidFill>
                  <a:srgbClr val="1C1C1C"/>
                </a:solidFill>
                <a:latin typeface="Trebuchet MS" panose="020B0603020202020204"/>
              </a:rPr>
              <a:t>Vitor Luiz Medeiros Barros Júnior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AF93B6F1-83D4-A426-4B75-662CE3E7C120}"/>
              </a:ext>
            </a:extLst>
          </p:cNvPr>
          <p:cNvSpPr/>
          <p:nvPr/>
        </p:nvSpPr>
        <p:spPr>
          <a:xfrm>
            <a:off x="7884949" y="6817224"/>
            <a:ext cx="2771105" cy="5806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41" dirty="0">
                <a:solidFill>
                  <a:srgbClr val="1C1C1C"/>
                </a:solidFill>
                <a:latin typeface="Trebuchet MS" panose="020B0603020202020204"/>
              </a:rPr>
              <a:t>GERÊNCIA SETORIAL DE LOGÍSTICA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Marcelo Domingos Correa</a:t>
            </a:r>
            <a:endParaRPr lang="pt-BR" sz="1223" b="1" dirty="0">
              <a:solidFill>
                <a:schemeClr val="accent4">
                  <a:lumMod val="50000"/>
                </a:schemeClr>
              </a:solidFill>
              <a:latin typeface="Trebuchet MS" panose="020B0603020202020204"/>
            </a:endParaRPr>
          </a:p>
        </p:txBody>
      </p:sp>
      <p:cxnSp>
        <p:nvCxnSpPr>
          <p:cNvPr id="54" name="Conector: Angulado 53">
            <a:extLst>
              <a:ext uri="{FF2B5EF4-FFF2-40B4-BE49-F238E27FC236}">
                <a16:creationId xmlns:a16="http://schemas.microsoft.com/office/drawing/2014/main" id="{4FBAC9B7-B414-0D7B-14BC-57B1543ED2F3}"/>
              </a:ext>
            </a:extLst>
          </p:cNvPr>
          <p:cNvCxnSpPr>
            <a:stCxn id="26" idx="1"/>
            <a:endCxn id="50" idx="1"/>
          </p:cNvCxnSpPr>
          <p:nvPr/>
        </p:nvCxnSpPr>
        <p:spPr>
          <a:xfrm rot="10800000" flipH="1" flipV="1">
            <a:off x="7879259" y="5343793"/>
            <a:ext cx="5691" cy="1763770"/>
          </a:xfrm>
          <a:prstGeom prst="bentConnector3">
            <a:avLst>
              <a:gd name="adj1" fmla="val -220000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1A95955A-2165-F44F-C072-F8ABC4500F50}"/>
              </a:ext>
            </a:extLst>
          </p:cNvPr>
          <p:cNvCxnSpPr>
            <a:cxnSpLocks/>
            <a:stCxn id="49" idx="1"/>
          </p:cNvCxnSpPr>
          <p:nvPr/>
        </p:nvCxnSpPr>
        <p:spPr>
          <a:xfrm flipH="1">
            <a:off x="7754584" y="6218764"/>
            <a:ext cx="124674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9901AAF4-DA48-7959-A169-BF01C87DD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010" y="1203150"/>
            <a:ext cx="738769" cy="864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4671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F147ADB-F882-4B34-8EDC-D58EC26A204E}"/>
              </a:ext>
            </a:extLst>
          </p:cNvPr>
          <p:cNvSpPr/>
          <p:nvPr/>
        </p:nvSpPr>
        <p:spPr>
          <a:xfrm>
            <a:off x="4724458" y="2003790"/>
            <a:ext cx="2716263" cy="6926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75" dirty="0">
                <a:solidFill>
                  <a:schemeClr val="tx2"/>
                </a:solidFill>
                <a:latin typeface="Trebuchet MS" panose="020B0603020202020204"/>
              </a:rPr>
              <a:t>DIRETORIA ADMINISTRATIVA E FINANCEIRA</a:t>
            </a:r>
          </a:p>
          <a:p>
            <a:pPr algn="ctr" defTabSz="698937"/>
            <a:r>
              <a:rPr lang="pt-BR" sz="1075" b="1" dirty="0">
                <a:solidFill>
                  <a:schemeClr val="tx2"/>
                </a:solidFill>
                <a:latin typeface="Trebuchet MS" panose="020B0603020202020204"/>
              </a:rPr>
              <a:t>André Bitar Santa Rosa</a:t>
            </a: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4F21FF04-B06F-49A0-9F8F-6E083B68CFCF}"/>
              </a:ext>
            </a:extLst>
          </p:cNvPr>
          <p:cNvSpPr/>
          <p:nvPr/>
        </p:nvSpPr>
        <p:spPr>
          <a:xfrm>
            <a:off x="1241906" y="3400585"/>
            <a:ext cx="2768675" cy="58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50" dirty="0">
                <a:solidFill>
                  <a:srgbClr val="1C1C1C"/>
                </a:solidFill>
                <a:latin typeface="Trebuchet MS" panose="020B0603020202020204"/>
              </a:rPr>
              <a:t>GERÊNCIA ADMINISTRATIVA</a:t>
            </a:r>
          </a:p>
          <a:p>
            <a:pPr algn="ctr" defTabSz="698937"/>
            <a:r>
              <a:rPr lang="pt-BR" sz="1050" b="1" dirty="0">
                <a:solidFill>
                  <a:srgbClr val="1C1C1C"/>
                </a:solidFill>
                <a:latin typeface="Trebuchet MS" panose="020B0603020202020204"/>
              </a:rPr>
              <a:t>Glauco Ferreira de Souza</a:t>
            </a:r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858065C9-3D5A-4A72-B37E-F5093BEA3799}"/>
              </a:ext>
            </a:extLst>
          </p:cNvPr>
          <p:cNvSpPr/>
          <p:nvPr/>
        </p:nvSpPr>
        <p:spPr>
          <a:xfrm>
            <a:off x="4571506" y="3380787"/>
            <a:ext cx="2768674" cy="5806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GERÊNCIA FINANCEIRA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Rodolfo Uchoa Craveiro</a:t>
            </a:r>
          </a:p>
        </p:txBody>
      </p:sp>
      <p:sp>
        <p:nvSpPr>
          <p:cNvPr id="100" name="Retângulo 99">
            <a:extLst>
              <a:ext uri="{FF2B5EF4-FFF2-40B4-BE49-F238E27FC236}">
                <a16:creationId xmlns:a16="http://schemas.microsoft.com/office/drawing/2014/main" id="{CD682E3C-8DD3-4B7A-8744-51AC82C2573E}"/>
              </a:ext>
            </a:extLst>
          </p:cNvPr>
          <p:cNvSpPr/>
          <p:nvPr/>
        </p:nvSpPr>
        <p:spPr>
          <a:xfrm>
            <a:off x="7805755" y="3380787"/>
            <a:ext cx="2734433" cy="58067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GERÊNCIA DE  CONTROLADORIA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Carmem Lucia Guimarães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AE7B716-9DE5-1B03-A066-DF2877748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379" y="394987"/>
            <a:ext cx="1260068" cy="364183"/>
          </a:xfrm>
          <a:prstGeom prst="rect">
            <a:avLst/>
          </a:prstGeom>
        </p:spPr>
      </p:pic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420D149C-F83F-5298-C311-DCF9667B93B1}"/>
              </a:ext>
            </a:extLst>
          </p:cNvPr>
          <p:cNvCxnSpPr>
            <a:cxnSpLocks/>
            <a:stCxn id="98" idx="0"/>
            <a:endCxn id="5" idx="2"/>
          </p:cNvCxnSpPr>
          <p:nvPr/>
        </p:nvCxnSpPr>
        <p:spPr>
          <a:xfrm rot="5400000" flipH="1" flipV="1">
            <a:off x="4002349" y="1320344"/>
            <a:ext cx="704137" cy="3456346"/>
          </a:xfrm>
          <a:prstGeom prst="bentConnector3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A7289F6D-3240-DF8F-B4E3-AC076BE8709A}"/>
              </a:ext>
            </a:extLst>
          </p:cNvPr>
          <p:cNvCxnSpPr>
            <a:cxnSpLocks/>
          </p:cNvCxnSpPr>
          <p:nvPr/>
        </p:nvCxnSpPr>
        <p:spPr>
          <a:xfrm rot="16200000" flipV="1">
            <a:off x="7591627" y="1540992"/>
            <a:ext cx="338715" cy="3356789"/>
          </a:xfrm>
          <a:prstGeom prst="bentConnector2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7B3E95B0-8263-C157-062E-D5F3357D74F7}"/>
              </a:ext>
            </a:extLst>
          </p:cNvPr>
          <p:cNvCxnSpPr>
            <a:stCxn id="5" idx="2"/>
          </p:cNvCxnSpPr>
          <p:nvPr/>
        </p:nvCxnSpPr>
        <p:spPr>
          <a:xfrm>
            <a:off x="6082589" y="2696448"/>
            <a:ext cx="0" cy="68434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5F6BF48-945C-9DC4-EF9A-4832B08FD98D}"/>
              </a:ext>
            </a:extLst>
          </p:cNvPr>
          <p:cNvSpPr txBox="1"/>
          <p:nvPr/>
        </p:nvSpPr>
        <p:spPr>
          <a:xfrm>
            <a:off x="555795" y="328063"/>
            <a:ext cx="6301886" cy="8622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marL="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1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34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51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068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086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03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12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13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8937">
              <a:defRPr/>
            </a:pPr>
            <a:r>
              <a:rPr lang="pt-BR" sz="1834" b="1" dirty="0">
                <a:solidFill>
                  <a:srgbClr val="1C1C1C"/>
                </a:solidFill>
                <a:latin typeface="Trebuchet MS" panose="020B0603020202020204"/>
              </a:rPr>
              <a:t>Estrutura Organizacional PBIO</a:t>
            </a:r>
          </a:p>
          <a:p>
            <a:pPr defTabSz="698937">
              <a:defRPr/>
            </a:pPr>
            <a:r>
              <a:rPr lang="pt-BR" sz="1834" b="1" dirty="0">
                <a:solidFill>
                  <a:srgbClr val="006298"/>
                </a:solidFill>
                <a:latin typeface="Trebuchet MS" panose="020B0603020202020204"/>
              </a:rPr>
              <a:t>Diretoria Administrativa e Financeira </a:t>
            </a:r>
          </a:p>
          <a:p>
            <a:pPr marL="0" lvl="1" defTabSz="931932">
              <a:defRPr/>
            </a:pPr>
            <a:r>
              <a:rPr lang="pt-BR" sz="1834" b="1" kern="0" dirty="0">
                <a:solidFill>
                  <a:srgbClr val="FFC000"/>
                </a:solidFill>
              </a:rPr>
              <a:t>—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621CBA3-FF8C-4944-99AA-6EF4A0D6616A}"/>
              </a:ext>
            </a:extLst>
          </p:cNvPr>
          <p:cNvSpPr/>
          <p:nvPr/>
        </p:nvSpPr>
        <p:spPr>
          <a:xfrm>
            <a:off x="1241906" y="4112846"/>
            <a:ext cx="2768675" cy="5806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4505"/>
            <a:r>
              <a:rPr lang="pt-BR" sz="900" dirty="0">
                <a:solidFill>
                  <a:srgbClr val="FFFFFF"/>
                </a:solidFill>
                <a:latin typeface="Trebuchet MS" panose="020B0603020202020204"/>
              </a:rPr>
              <a:t>GERÊNCIA  SETORIAL DE  CONTRATAÇÃO</a:t>
            </a:r>
          </a:p>
          <a:p>
            <a:pPr algn="ctr" defTabSz="614505"/>
            <a:r>
              <a:rPr lang="pt-BR" sz="900" b="1" dirty="0">
                <a:solidFill>
                  <a:srgbClr val="FFFFFF"/>
                </a:solidFill>
                <a:latin typeface="Trebuchet MS" panose="020B0603020202020204"/>
              </a:rPr>
              <a:t>Nelson Delgado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A961A2F-96A0-34DA-C7F6-4579C0FE1E84}"/>
              </a:ext>
            </a:extLst>
          </p:cNvPr>
          <p:cNvSpPr/>
          <p:nvPr/>
        </p:nvSpPr>
        <p:spPr>
          <a:xfrm>
            <a:off x="1241903" y="4843270"/>
            <a:ext cx="2768675" cy="5806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4505"/>
            <a:r>
              <a:rPr lang="pt-BR" sz="896" dirty="0">
                <a:solidFill>
                  <a:srgbClr val="FFFFFF"/>
                </a:solidFill>
                <a:latin typeface="Trebuchet MS" panose="020B0603020202020204"/>
              </a:rPr>
              <a:t>GERÊNCIA  SETORIAL DE SUPRIMENTO DE BENS E SERVIÇOS</a:t>
            </a:r>
          </a:p>
          <a:p>
            <a:pPr algn="ctr" defTabSz="614505"/>
            <a:r>
              <a:rPr lang="pt-BR" sz="896" b="1" dirty="0">
                <a:solidFill>
                  <a:srgbClr val="FFFFFF"/>
                </a:solidFill>
                <a:latin typeface="Trebuchet MS" panose="020B0603020202020204"/>
              </a:rPr>
              <a:t>Tatiana Barbi Costa de Sá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5508A83-A810-1497-D806-3A89A272A28A}"/>
              </a:ext>
            </a:extLst>
          </p:cNvPr>
          <p:cNvSpPr/>
          <p:nvPr/>
        </p:nvSpPr>
        <p:spPr>
          <a:xfrm>
            <a:off x="1241904" y="5573694"/>
            <a:ext cx="2768675" cy="58067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4505"/>
            <a:r>
              <a:rPr lang="pt-BR" sz="1000" dirty="0">
                <a:solidFill>
                  <a:srgbClr val="FFFFFF"/>
                </a:solidFill>
                <a:latin typeface="Trebuchet MS" panose="020B0603020202020204"/>
              </a:rPr>
              <a:t>GERÊNCIA  SETORIAL DE RECURSOS HUMANOS</a:t>
            </a:r>
          </a:p>
          <a:p>
            <a:pPr algn="ctr" defTabSz="614505"/>
            <a:r>
              <a:rPr lang="pt-BR" sz="1000" b="1" dirty="0">
                <a:solidFill>
                  <a:srgbClr val="FFFFFF"/>
                </a:solidFill>
                <a:latin typeface="Trebuchet MS" panose="020B0603020202020204"/>
              </a:rPr>
              <a:t>Marcilene Guimarães dos Santos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B726C0A-8E74-F003-6349-2C5A9C3DA36B}"/>
              </a:ext>
            </a:extLst>
          </p:cNvPr>
          <p:cNvSpPr/>
          <p:nvPr/>
        </p:nvSpPr>
        <p:spPr>
          <a:xfrm>
            <a:off x="1241903" y="6299680"/>
            <a:ext cx="2768675" cy="580674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14505"/>
            <a:r>
              <a:rPr lang="pt-BR" sz="1000" dirty="0">
                <a:solidFill>
                  <a:srgbClr val="000000"/>
                </a:solidFill>
                <a:latin typeface="Trebuchet MS" panose="020B0603020202020204"/>
              </a:rPr>
              <a:t>CONSULTORA</a:t>
            </a:r>
          </a:p>
          <a:p>
            <a:pPr algn="ctr" defTabSz="614505"/>
            <a:r>
              <a:rPr lang="pt-BR" sz="1000" b="1" dirty="0">
                <a:solidFill>
                  <a:srgbClr val="000000"/>
                </a:solidFill>
                <a:latin typeface="Trebuchet MS" panose="020B0603020202020204"/>
              </a:rPr>
              <a:t>Maria Izabel Barreto Ogasawara</a:t>
            </a:r>
          </a:p>
        </p:txBody>
      </p:sp>
      <p:cxnSp>
        <p:nvCxnSpPr>
          <p:cNvPr id="25" name="Conector: Angulado 24">
            <a:extLst>
              <a:ext uri="{FF2B5EF4-FFF2-40B4-BE49-F238E27FC236}">
                <a16:creationId xmlns:a16="http://schemas.microsoft.com/office/drawing/2014/main" id="{9AF91D07-5FA6-CED5-DD3B-08A111AD0FF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41900" y="3685002"/>
            <a:ext cx="2" cy="2905017"/>
          </a:xfrm>
          <a:prstGeom prst="bentConnector3">
            <a:avLst>
              <a:gd name="adj1" fmla="val 1143010000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891E3CC1-1765-CC19-327F-DC09DC47B2F2}"/>
              </a:ext>
            </a:extLst>
          </p:cNvPr>
          <p:cNvCxnSpPr>
            <a:cxnSpLocks/>
          </p:cNvCxnSpPr>
          <p:nvPr/>
        </p:nvCxnSpPr>
        <p:spPr>
          <a:xfrm flipH="1" flipV="1">
            <a:off x="1003300" y="4402775"/>
            <a:ext cx="238600" cy="34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77C1D745-CF82-A428-7E2E-DC9548257280}"/>
              </a:ext>
            </a:extLst>
          </p:cNvPr>
          <p:cNvCxnSpPr>
            <a:cxnSpLocks/>
          </p:cNvCxnSpPr>
          <p:nvPr/>
        </p:nvCxnSpPr>
        <p:spPr>
          <a:xfrm flipH="1">
            <a:off x="1003300" y="5127551"/>
            <a:ext cx="238601" cy="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1CF48767-2DEA-E35B-77DD-F1AEC24561D6}"/>
              </a:ext>
            </a:extLst>
          </p:cNvPr>
          <p:cNvCxnSpPr>
            <a:cxnSpLocks/>
          </p:cNvCxnSpPr>
          <p:nvPr/>
        </p:nvCxnSpPr>
        <p:spPr>
          <a:xfrm flipH="1" flipV="1">
            <a:off x="1003300" y="5864030"/>
            <a:ext cx="238601" cy="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>
            <a:extLst>
              <a:ext uri="{FF2B5EF4-FFF2-40B4-BE49-F238E27FC236}">
                <a16:creationId xmlns:a16="http://schemas.microsoft.com/office/drawing/2014/main" id="{46132844-0123-31AC-9310-01E2EC7697F4}"/>
              </a:ext>
            </a:extLst>
          </p:cNvPr>
          <p:cNvSpPr/>
          <p:nvPr/>
        </p:nvSpPr>
        <p:spPr>
          <a:xfrm>
            <a:off x="4584309" y="4119167"/>
            <a:ext cx="2768674" cy="58067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98937"/>
            <a:r>
              <a:rPr lang="pt-BR" sz="1050" dirty="0">
                <a:solidFill>
                  <a:srgbClr val="1C1C1C"/>
                </a:solidFill>
                <a:latin typeface="Trebuchet MS" panose="020B0603020202020204"/>
              </a:rPr>
              <a:t>COORDENAÇÃO TRIBUTÁRIA</a:t>
            </a:r>
          </a:p>
          <a:p>
            <a:pPr algn="ctr" defTabSz="698937"/>
            <a:r>
              <a:rPr lang="pt-BR" sz="1050" b="1" dirty="0">
                <a:solidFill>
                  <a:srgbClr val="1C1C1C"/>
                </a:solidFill>
                <a:latin typeface="Trebuchet MS" panose="020B0603020202020204"/>
              </a:rPr>
              <a:t>Anderson Lisboa da Silva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D9BD5A3C-B271-0C4B-273E-FED2C22F7E90}"/>
              </a:ext>
            </a:extLst>
          </p:cNvPr>
          <p:cNvSpPr/>
          <p:nvPr/>
        </p:nvSpPr>
        <p:spPr>
          <a:xfrm>
            <a:off x="7805755" y="4112846"/>
            <a:ext cx="2734433" cy="58067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98937"/>
            <a:r>
              <a:rPr lang="pt-BR" sz="941" dirty="0">
                <a:solidFill>
                  <a:srgbClr val="1C1C1C"/>
                </a:solidFill>
                <a:latin typeface="Trebuchet MS" panose="020B0603020202020204"/>
              </a:rPr>
              <a:t>COORDENAÇÃO DE DESEMPENHO</a:t>
            </a:r>
          </a:p>
          <a:p>
            <a:pPr algn="ctr" defTabSz="698937"/>
            <a:r>
              <a:rPr lang="pt-BR" sz="1050" b="1" dirty="0">
                <a:solidFill>
                  <a:srgbClr val="1C1C1C"/>
                </a:solidFill>
                <a:latin typeface="Trebuchet MS" panose="020B0603020202020204"/>
              </a:rPr>
              <a:t>Vinicius Campos Lima</a:t>
            </a:r>
          </a:p>
        </p:txBody>
      </p:sp>
      <p:cxnSp>
        <p:nvCxnSpPr>
          <p:cNvPr id="38" name="Conector: Angulado 37">
            <a:extLst>
              <a:ext uri="{FF2B5EF4-FFF2-40B4-BE49-F238E27FC236}">
                <a16:creationId xmlns:a16="http://schemas.microsoft.com/office/drawing/2014/main" id="{F2B1A5F3-EDDB-4B7C-14F2-0915E4C2E226}"/>
              </a:ext>
            </a:extLst>
          </p:cNvPr>
          <p:cNvCxnSpPr/>
          <p:nvPr/>
        </p:nvCxnSpPr>
        <p:spPr>
          <a:xfrm rot="10800000" flipV="1">
            <a:off x="4618549" y="3674582"/>
            <a:ext cx="2149" cy="736687"/>
          </a:xfrm>
          <a:prstGeom prst="bentConnector3">
            <a:avLst>
              <a:gd name="adj1" fmla="val 773718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: Angulado 46">
            <a:extLst>
              <a:ext uri="{FF2B5EF4-FFF2-40B4-BE49-F238E27FC236}">
                <a16:creationId xmlns:a16="http://schemas.microsoft.com/office/drawing/2014/main" id="{61C0098A-99B8-9649-830A-0A3FB245C6EA}"/>
              </a:ext>
            </a:extLst>
          </p:cNvPr>
          <p:cNvCxnSpPr/>
          <p:nvPr/>
        </p:nvCxnSpPr>
        <p:spPr>
          <a:xfrm rot="10800000" flipV="1">
            <a:off x="7805754" y="3662829"/>
            <a:ext cx="1" cy="739946"/>
          </a:xfrm>
          <a:prstGeom prst="bentConnector3">
            <a:avLst>
              <a:gd name="adj1" fmla="val 2286010000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969E452C-A42C-3F68-EFE5-B3C1F83C9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662" y="1884520"/>
            <a:ext cx="676212" cy="86221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9949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Agrupar 45">
            <a:extLst>
              <a:ext uri="{FF2B5EF4-FFF2-40B4-BE49-F238E27FC236}">
                <a16:creationId xmlns:a16="http://schemas.microsoft.com/office/drawing/2014/main" id="{8C542DC4-0795-F270-DFF3-8DA5BEADD5AA}"/>
              </a:ext>
            </a:extLst>
          </p:cNvPr>
          <p:cNvGrpSpPr/>
          <p:nvPr/>
        </p:nvGrpSpPr>
        <p:grpSpPr>
          <a:xfrm>
            <a:off x="316848" y="3524885"/>
            <a:ext cx="276385" cy="3239914"/>
            <a:chOff x="316848" y="3524885"/>
            <a:chExt cx="276385" cy="3239914"/>
          </a:xfrm>
        </p:grpSpPr>
        <p:cxnSp>
          <p:nvCxnSpPr>
            <p:cNvPr id="35" name="Conector: Angulado 34">
              <a:extLst>
                <a:ext uri="{FF2B5EF4-FFF2-40B4-BE49-F238E27FC236}">
                  <a16:creationId xmlns:a16="http://schemas.microsoft.com/office/drawing/2014/main" id="{043DCE7A-0D52-4416-128A-1E1BCC49DB1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-1281552" y="5127083"/>
              <a:ext cx="3239914" cy="35518"/>
            </a:xfrm>
            <a:prstGeom prst="bentConnector2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5A932A01-FD51-BB5F-74D4-7E55CF2492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196" y="4373922"/>
              <a:ext cx="260749" cy="0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to 39">
              <a:extLst>
                <a:ext uri="{FF2B5EF4-FFF2-40B4-BE49-F238E27FC236}">
                  <a16:creationId xmlns:a16="http://schemas.microsoft.com/office/drawing/2014/main" id="{2139375E-D215-31ED-AE1E-EF2434F51A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6848" y="5159829"/>
              <a:ext cx="273037" cy="9718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to 41">
              <a:extLst>
                <a:ext uri="{FF2B5EF4-FFF2-40B4-BE49-F238E27FC236}">
                  <a16:creationId xmlns:a16="http://schemas.microsoft.com/office/drawing/2014/main" id="{0FBCE8C3-6A2D-B8E2-B837-376C578862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196" y="5953631"/>
              <a:ext cx="273037" cy="0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tângulo 42">
            <a:extLst>
              <a:ext uri="{FF2B5EF4-FFF2-40B4-BE49-F238E27FC236}">
                <a16:creationId xmlns:a16="http://schemas.microsoft.com/office/drawing/2014/main" id="{BE3BBB6A-18AB-4ADF-824E-AB172FCDD47D}"/>
              </a:ext>
            </a:extLst>
          </p:cNvPr>
          <p:cNvSpPr/>
          <p:nvPr/>
        </p:nvSpPr>
        <p:spPr>
          <a:xfrm>
            <a:off x="4796453" y="1768910"/>
            <a:ext cx="2716263" cy="6935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254" dirty="0">
                <a:solidFill>
                  <a:srgbClr val="FFFFFF"/>
                </a:solidFill>
                <a:latin typeface="Trebuchet MS" panose="020B0603020202020204"/>
              </a:rPr>
              <a:t>DIRETORIA DE BIODIESEL</a:t>
            </a:r>
          </a:p>
          <a:p>
            <a:pPr algn="ctr" defTabSz="698937"/>
            <a:r>
              <a:rPr lang="pt-BR" sz="1254" b="1" dirty="0">
                <a:solidFill>
                  <a:srgbClr val="FFFFFF"/>
                </a:solidFill>
                <a:latin typeface="Trebuchet MS" panose="020B0603020202020204"/>
              </a:rPr>
              <a:t>Flavio Tomiello</a:t>
            </a:r>
          </a:p>
        </p:txBody>
      </p:sp>
      <p:sp>
        <p:nvSpPr>
          <p:cNvPr id="103" name="Retângulo 102">
            <a:extLst>
              <a:ext uri="{FF2B5EF4-FFF2-40B4-BE49-F238E27FC236}">
                <a16:creationId xmlns:a16="http://schemas.microsoft.com/office/drawing/2014/main" id="{26C9DD31-C195-427E-B126-15F6D6D2AF8A}"/>
              </a:ext>
            </a:extLst>
          </p:cNvPr>
          <p:cNvSpPr/>
          <p:nvPr/>
        </p:nvSpPr>
        <p:spPr>
          <a:xfrm>
            <a:off x="6399428" y="3175842"/>
            <a:ext cx="2499781" cy="7205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USINA DE BIODIESEL </a:t>
            </a:r>
          </a:p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DE CANDEIAS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Valter Paixão dos S. Junior</a:t>
            </a: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DEC449BD-BA58-4C4D-91F4-BAA1138D2456}"/>
              </a:ext>
            </a:extLst>
          </p:cNvPr>
          <p:cNvSpPr/>
          <p:nvPr/>
        </p:nvSpPr>
        <p:spPr>
          <a:xfrm>
            <a:off x="9212100" y="3169731"/>
            <a:ext cx="2537360" cy="7205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endParaRPr lang="pt-BR" sz="1075" b="1" dirty="0">
              <a:solidFill>
                <a:schemeClr val="accent4"/>
              </a:solidFill>
              <a:latin typeface="Trebuchet MS" panose="020B0603020202020204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B2CF723A-3240-476D-8E63-F7BC18813D41}"/>
              </a:ext>
            </a:extLst>
          </p:cNvPr>
          <p:cNvSpPr/>
          <p:nvPr/>
        </p:nvSpPr>
        <p:spPr>
          <a:xfrm>
            <a:off x="3435131" y="3173246"/>
            <a:ext cx="2642367" cy="7231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GERÊNCIA DE GESTÃO </a:t>
            </a:r>
          </a:p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DE ATIVOS E PROCESSOS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Leandro Antonio Silva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CC20E3F1-DF32-4CCC-AB93-DB00E054BF02}"/>
              </a:ext>
            </a:extLst>
          </p:cNvPr>
          <p:cNvSpPr/>
          <p:nvPr/>
        </p:nvSpPr>
        <p:spPr>
          <a:xfrm>
            <a:off x="552503" y="3178094"/>
            <a:ext cx="2577588" cy="72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GERÊNCIA DE </a:t>
            </a:r>
            <a:br>
              <a:rPr lang="pt-BR" sz="1000" dirty="0">
                <a:solidFill>
                  <a:srgbClr val="1C1C1C"/>
                </a:solidFill>
                <a:latin typeface="Trebuchet MS" panose="020B0603020202020204"/>
              </a:rPr>
            </a:br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COMERCIALIZAÇÃO E LOGÍSTICA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Pedro Gonçalves Fernandes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BFAF89-B9D7-A7C6-4F99-8C84BBDB2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5953" y="369456"/>
            <a:ext cx="1260068" cy="364183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4421AA08-3AC9-B686-5933-B60FBAF3FBE6}"/>
              </a:ext>
            </a:extLst>
          </p:cNvPr>
          <p:cNvSpPr txBox="1"/>
          <p:nvPr/>
        </p:nvSpPr>
        <p:spPr>
          <a:xfrm>
            <a:off x="552501" y="459672"/>
            <a:ext cx="6301886" cy="8622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marL="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1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034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051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068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086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103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120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137" algn="l" defTabSz="914034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8937">
              <a:defRPr/>
            </a:pPr>
            <a:r>
              <a:rPr lang="pt-BR" sz="1834" b="1" dirty="0">
                <a:solidFill>
                  <a:srgbClr val="1C1C1C"/>
                </a:solidFill>
                <a:latin typeface="Trebuchet MS" panose="020B0603020202020204"/>
              </a:rPr>
              <a:t>Estrutura Organizacional PBIO</a:t>
            </a:r>
          </a:p>
          <a:p>
            <a:pPr defTabSz="698937">
              <a:defRPr/>
            </a:pPr>
            <a:r>
              <a:rPr lang="pt-BR" sz="1834" b="1" dirty="0">
                <a:solidFill>
                  <a:srgbClr val="006298"/>
                </a:solidFill>
                <a:latin typeface="Trebuchet MS" panose="020B0603020202020204"/>
              </a:rPr>
              <a:t>Diretoria de Biodiesel</a:t>
            </a:r>
          </a:p>
          <a:p>
            <a:pPr marL="0" lvl="1" defTabSz="931932">
              <a:defRPr/>
            </a:pPr>
            <a:r>
              <a:rPr lang="pt-BR" sz="1834" b="1" kern="0" dirty="0">
                <a:solidFill>
                  <a:srgbClr val="FFC000"/>
                </a:solidFill>
              </a:rPr>
              <a:t>—</a:t>
            </a:r>
          </a:p>
        </p:txBody>
      </p:sp>
      <p:cxnSp>
        <p:nvCxnSpPr>
          <p:cNvPr id="6" name="Conector: Angulado 5">
            <a:extLst>
              <a:ext uri="{FF2B5EF4-FFF2-40B4-BE49-F238E27FC236}">
                <a16:creationId xmlns:a16="http://schemas.microsoft.com/office/drawing/2014/main" id="{CF68D2B7-D83C-CFF5-29C2-3FEE8A1F1049}"/>
              </a:ext>
            </a:extLst>
          </p:cNvPr>
          <p:cNvCxnSpPr>
            <a:cxnSpLocks/>
            <a:stCxn id="53" idx="0"/>
            <a:endCxn id="104" idx="0"/>
          </p:cNvCxnSpPr>
          <p:nvPr/>
        </p:nvCxnSpPr>
        <p:spPr>
          <a:xfrm rot="5400000" flipH="1" flipV="1">
            <a:off x="6156857" y="-1145828"/>
            <a:ext cx="8363" cy="8639483"/>
          </a:xfrm>
          <a:prstGeom prst="bentConnector3">
            <a:avLst>
              <a:gd name="adj1" fmla="val 2833469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260928C5-8A60-1013-22EC-9B5CE9844E1E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6154585" y="2462492"/>
            <a:ext cx="0" cy="465765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5DE2667E-24C3-8E60-FC2C-C29EB87667CE}"/>
              </a:ext>
            </a:extLst>
          </p:cNvPr>
          <p:cNvCxnSpPr>
            <a:cxnSpLocks/>
          </p:cNvCxnSpPr>
          <p:nvPr/>
        </p:nvCxnSpPr>
        <p:spPr>
          <a:xfrm flipH="1" flipV="1">
            <a:off x="7797542" y="2928257"/>
            <a:ext cx="1" cy="265005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8ADAB5CB-3D28-E336-A1AB-65CA07FD0AFB}"/>
              </a:ext>
            </a:extLst>
          </p:cNvPr>
          <p:cNvSpPr/>
          <p:nvPr/>
        </p:nvSpPr>
        <p:spPr>
          <a:xfrm>
            <a:off x="552501" y="4845548"/>
            <a:ext cx="2577588" cy="72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GERÊNCIA SETORIAL DE COMPRAS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Rafael de Oliveira Vignatti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EAD6AAB1-38F4-A290-DB61-44C11F04FEF4}"/>
              </a:ext>
            </a:extLst>
          </p:cNvPr>
          <p:cNvSpPr/>
          <p:nvPr/>
        </p:nvSpPr>
        <p:spPr>
          <a:xfrm>
            <a:off x="552502" y="5649148"/>
            <a:ext cx="2577588" cy="72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75" dirty="0">
                <a:solidFill>
                  <a:srgbClr val="1C1C1C"/>
                </a:solidFill>
                <a:latin typeface="Trebuchet MS" panose="020B0603020202020204"/>
              </a:rPr>
              <a:t>GERÊNCIA SETORIAL DE VENDAS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Luiz Alberto Dutra de Oliveira Filho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AC2A256-A396-883F-3FEC-1758A200F5D2}"/>
              </a:ext>
            </a:extLst>
          </p:cNvPr>
          <p:cNvSpPr/>
          <p:nvPr/>
        </p:nvSpPr>
        <p:spPr>
          <a:xfrm>
            <a:off x="563386" y="4049922"/>
            <a:ext cx="2577588" cy="72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000000"/>
                </a:solidFill>
                <a:latin typeface="Trebuchet MS" panose="020B0603020202020204"/>
              </a:rPr>
              <a:t>COORDENAÇÃO DE CERTIFICAÇÕES</a:t>
            </a:r>
          </a:p>
          <a:p>
            <a:pPr algn="ctr" defTabSz="698937"/>
            <a:r>
              <a:rPr lang="pt-BR" sz="1000" b="1" dirty="0">
                <a:solidFill>
                  <a:srgbClr val="000000"/>
                </a:solidFill>
                <a:latin typeface="Trebuchet MS" panose="020B0603020202020204"/>
              </a:rPr>
              <a:t>Daniel Krzsynski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BA5EF72E-F4E6-D58C-297D-518DF2F3E64B}"/>
              </a:ext>
            </a:extLst>
          </p:cNvPr>
          <p:cNvSpPr/>
          <p:nvPr/>
        </p:nvSpPr>
        <p:spPr>
          <a:xfrm>
            <a:off x="563385" y="6440799"/>
            <a:ext cx="2560353" cy="6677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000000"/>
                </a:solidFill>
                <a:latin typeface="Trebuchet MS" panose="020B0603020202020204"/>
              </a:rPr>
              <a:t>COORDENAÇÃO DE INTELIGÊNCIA DE MERCADO</a:t>
            </a:r>
          </a:p>
          <a:p>
            <a:pPr algn="ctr" defTabSz="698937"/>
            <a:r>
              <a:rPr lang="pt-BR" sz="1000" b="1" dirty="0">
                <a:solidFill>
                  <a:srgbClr val="000000"/>
                </a:solidFill>
                <a:latin typeface="Trebuchet MS" panose="020B0603020202020204"/>
              </a:rPr>
              <a:t>Rodrigo Ferreira Bertoloto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7D972556-051C-3FF4-B0D7-BBD108C63589}"/>
              </a:ext>
            </a:extLst>
          </p:cNvPr>
          <p:cNvSpPr/>
          <p:nvPr/>
        </p:nvSpPr>
        <p:spPr>
          <a:xfrm>
            <a:off x="3420976" y="4048956"/>
            <a:ext cx="2656527" cy="64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00" dirty="0">
                <a:solidFill>
                  <a:srgbClr val="1C1C1C"/>
                </a:solidFill>
                <a:latin typeface="Trebuchet MS" panose="020B0603020202020204"/>
              </a:rPr>
              <a:t>GERÊNCIA SETORIAL DE EFICIÊNCIA, CONFIABILIDADE E MANUTENÇÃO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Rafael Vieira de Morais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9A34B4D9-228F-26F6-4D9E-EB8D49480264}"/>
              </a:ext>
            </a:extLst>
          </p:cNvPr>
          <p:cNvSpPr/>
          <p:nvPr/>
        </p:nvSpPr>
        <p:spPr>
          <a:xfrm>
            <a:off x="3420977" y="4852556"/>
            <a:ext cx="2656527" cy="64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870" dirty="0">
                <a:solidFill>
                  <a:srgbClr val="1C1C1C"/>
                </a:solidFill>
                <a:latin typeface="Trebuchet MS" panose="020B0603020202020204"/>
              </a:rPr>
              <a:t>GERÊNCIA SETORIAL DE OTIMIZAÇÃO E ACOMPANHAMENTO DE PRODUTOS E PROCESSOS</a:t>
            </a:r>
          </a:p>
          <a:p>
            <a:pPr algn="ctr" defTabSz="698937"/>
            <a:r>
              <a:rPr lang="pt-BR" sz="1000" b="1" dirty="0">
                <a:solidFill>
                  <a:srgbClr val="1C1C1C"/>
                </a:solidFill>
                <a:latin typeface="Trebuchet MS" panose="020B0603020202020204"/>
              </a:rPr>
              <a:t>Fabio Alves de Britto</a:t>
            </a: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7872D3E0-6B56-1D70-AA9A-3557B94DBF20}"/>
              </a:ext>
            </a:extLst>
          </p:cNvPr>
          <p:cNvSpPr/>
          <p:nvPr/>
        </p:nvSpPr>
        <p:spPr>
          <a:xfrm>
            <a:off x="3435131" y="5663724"/>
            <a:ext cx="2642367" cy="64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00" dirty="0">
                <a:solidFill>
                  <a:srgbClr val="000000"/>
                </a:solidFill>
                <a:latin typeface="Trebuchet MS" panose="020B0603020202020204"/>
              </a:rPr>
              <a:t>COORDENAÇÃO DE ADMINISTRAÇÃO E MANUTENÇÃO DE QUIXADÁ</a:t>
            </a:r>
          </a:p>
          <a:p>
            <a:pPr algn="ctr" defTabSz="698937"/>
            <a:r>
              <a:rPr lang="pt-BR" sz="1000" b="1" dirty="0">
                <a:solidFill>
                  <a:srgbClr val="000000"/>
                </a:solidFill>
                <a:latin typeface="Trebuchet MS" panose="020B0603020202020204"/>
              </a:rPr>
              <a:t>Claudia Pereira Gomes</a:t>
            </a:r>
          </a:p>
        </p:txBody>
      </p:sp>
      <p:cxnSp>
        <p:nvCxnSpPr>
          <p:cNvPr id="66" name="Conector: Angulado 65">
            <a:extLst>
              <a:ext uri="{FF2B5EF4-FFF2-40B4-BE49-F238E27FC236}">
                <a16:creationId xmlns:a16="http://schemas.microsoft.com/office/drawing/2014/main" id="{62D3D675-BCA8-E832-C4A1-056B9AABE034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440797" y="3546660"/>
            <a:ext cx="27799" cy="2441064"/>
          </a:xfrm>
          <a:prstGeom prst="bentConnector3">
            <a:avLst>
              <a:gd name="adj1" fmla="val -822332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89181291-40F2-8166-A3B8-64EA232BB584}"/>
              </a:ext>
            </a:extLst>
          </p:cNvPr>
          <p:cNvCxnSpPr>
            <a:cxnSpLocks/>
          </p:cNvCxnSpPr>
          <p:nvPr/>
        </p:nvCxnSpPr>
        <p:spPr>
          <a:xfrm flipH="1">
            <a:off x="3210859" y="5169548"/>
            <a:ext cx="254762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tângulo 70">
            <a:extLst>
              <a:ext uri="{FF2B5EF4-FFF2-40B4-BE49-F238E27FC236}">
                <a16:creationId xmlns:a16="http://schemas.microsoft.com/office/drawing/2014/main" id="{C4B1454B-72A1-3271-F0B2-023EB0ADEA61}"/>
              </a:ext>
            </a:extLst>
          </p:cNvPr>
          <p:cNvSpPr/>
          <p:nvPr/>
        </p:nvSpPr>
        <p:spPr>
          <a:xfrm>
            <a:off x="6390254" y="4776101"/>
            <a:ext cx="2508956" cy="64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GERÊNCIA SETORIAL OPERAÇÃO E MANUTENÇÃO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Rui Barros de Alburquerque</a:t>
            </a: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01A78F56-C2FC-A93A-F0F2-44904D862C8E}"/>
              </a:ext>
            </a:extLst>
          </p:cNvPr>
          <p:cNvSpPr/>
          <p:nvPr/>
        </p:nvSpPr>
        <p:spPr>
          <a:xfrm>
            <a:off x="6404602" y="5579701"/>
            <a:ext cx="2494609" cy="64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870" dirty="0">
                <a:solidFill>
                  <a:srgbClr val="1C1C1C"/>
                </a:solidFill>
                <a:latin typeface="Trebuchet MS" panose="020B0603020202020204"/>
              </a:rPr>
              <a:t>GERÊNCIA SETORIAL DE SEGURANÇA, MEIO AMBIENTE E SAÚDE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Adeíce Souza Nery</a:t>
            </a: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887C2209-BAD8-D8A2-FFAF-4866313E1572}"/>
              </a:ext>
            </a:extLst>
          </p:cNvPr>
          <p:cNvSpPr/>
          <p:nvPr/>
        </p:nvSpPr>
        <p:spPr>
          <a:xfrm>
            <a:off x="6399428" y="3980475"/>
            <a:ext cx="2499781" cy="64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000000"/>
                </a:solidFill>
                <a:latin typeface="Trebuchet MS" panose="020B0603020202020204"/>
              </a:rPr>
              <a:t>COORDENAÇÃO DE SUPORTE OPERACIONAL</a:t>
            </a:r>
          </a:p>
          <a:p>
            <a:pPr algn="ctr" defTabSz="698937"/>
            <a:r>
              <a:rPr lang="pt-BR" sz="900" b="1" dirty="0">
                <a:solidFill>
                  <a:srgbClr val="000000"/>
                </a:solidFill>
                <a:latin typeface="Trebuchet MS" panose="020B0603020202020204"/>
              </a:rPr>
              <a:t>Wesley de Jesus Capucho</a:t>
            </a: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B41D1CD9-E4A7-3F0A-60FE-76CD0D6E98E0}"/>
              </a:ext>
            </a:extLst>
          </p:cNvPr>
          <p:cNvSpPr/>
          <p:nvPr/>
        </p:nvSpPr>
        <p:spPr>
          <a:xfrm>
            <a:off x="6412285" y="6390869"/>
            <a:ext cx="2480575" cy="64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00" dirty="0">
                <a:solidFill>
                  <a:srgbClr val="000000"/>
                </a:solidFill>
                <a:latin typeface="Trebuchet MS" panose="020B0603020202020204"/>
              </a:rPr>
              <a:t>COORDENAÇÃO DO LABORATÓRIO DE CONTROLE DE QUALIDADE</a:t>
            </a:r>
          </a:p>
          <a:p>
            <a:pPr algn="ctr" defTabSz="698937"/>
            <a:r>
              <a:rPr lang="pt-BR" sz="1000" b="1" dirty="0">
                <a:solidFill>
                  <a:srgbClr val="000000"/>
                </a:solidFill>
                <a:latin typeface="Trebuchet MS" panose="020B0603020202020204"/>
              </a:rPr>
              <a:t>Ana Claudia Lima de Jesus</a:t>
            </a:r>
          </a:p>
        </p:txBody>
      </p:sp>
      <p:cxnSp>
        <p:nvCxnSpPr>
          <p:cNvPr id="83" name="Conector: Angulado 82">
            <a:extLst>
              <a:ext uri="{FF2B5EF4-FFF2-40B4-BE49-F238E27FC236}">
                <a16:creationId xmlns:a16="http://schemas.microsoft.com/office/drawing/2014/main" id="{678FE3A8-2E08-5FF2-5BEB-6FBC974D53E5}"/>
              </a:ext>
            </a:extLst>
          </p:cNvPr>
          <p:cNvCxnSpPr/>
          <p:nvPr/>
        </p:nvCxnSpPr>
        <p:spPr>
          <a:xfrm rot="10800000" flipV="1">
            <a:off x="6404609" y="3524885"/>
            <a:ext cx="12700" cy="2370842"/>
          </a:xfrm>
          <a:prstGeom prst="bentConnector3">
            <a:avLst>
              <a:gd name="adj1" fmla="val 1309094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to 85">
            <a:extLst>
              <a:ext uri="{FF2B5EF4-FFF2-40B4-BE49-F238E27FC236}">
                <a16:creationId xmlns:a16="http://schemas.microsoft.com/office/drawing/2014/main" id="{1814CF8C-E208-DDEF-08D8-FFB3A8C03937}"/>
              </a:ext>
            </a:extLst>
          </p:cNvPr>
          <p:cNvCxnSpPr/>
          <p:nvPr/>
        </p:nvCxnSpPr>
        <p:spPr>
          <a:xfrm flipH="1" flipV="1">
            <a:off x="6242050" y="4318000"/>
            <a:ext cx="162559" cy="211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9467C0C6-3B30-DA0B-E79A-6F909D245DA3}"/>
              </a:ext>
            </a:extLst>
          </p:cNvPr>
          <p:cNvCxnSpPr>
            <a:cxnSpLocks/>
          </p:cNvCxnSpPr>
          <p:nvPr/>
        </p:nvCxnSpPr>
        <p:spPr>
          <a:xfrm flipH="1">
            <a:off x="6254751" y="5092533"/>
            <a:ext cx="14985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to 99">
            <a:extLst>
              <a:ext uri="{FF2B5EF4-FFF2-40B4-BE49-F238E27FC236}">
                <a16:creationId xmlns:a16="http://schemas.microsoft.com/office/drawing/2014/main" id="{9C13C74D-D4C9-A4B3-2450-10905BA1CEB1}"/>
              </a:ext>
            </a:extLst>
          </p:cNvPr>
          <p:cNvCxnSpPr>
            <a:cxnSpLocks/>
            <a:stCxn id="72" idx="2"/>
            <a:endCxn id="77" idx="0"/>
          </p:cNvCxnSpPr>
          <p:nvPr/>
        </p:nvCxnSpPr>
        <p:spPr>
          <a:xfrm>
            <a:off x="7651907" y="6227701"/>
            <a:ext cx="666" cy="16316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9115D75F-C05A-6793-EC2D-EFDC7FE632AB}"/>
              </a:ext>
            </a:extLst>
          </p:cNvPr>
          <p:cNvSpPr/>
          <p:nvPr/>
        </p:nvSpPr>
        <p:spPr>
          <a:xfrm>
            <a:off x="9240784" y="4745750"/>
            <a:ext cx="2502328" cy="6918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endParaRPr lang="pt-BR" sz="1075" dirty="0">
              <a:solidFill>
                <a:srgbClr val="1C1C1C"/>
              </a:solidFill>
              <a:latin typeface="Trebuchet MS" panose="020B0603020202020204"/>
            </a:endParaRPr>
          </a:p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GERÊNCIA SETORIAL OPERAÇÃO E MANUTENÇÃO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Luciano Barreto</a:t>
            </a:r>
          </a:p>
          <a:p>
            <a:pPr algn="ctr" defTabSz="698937"/>
            <a:endParaRPr lang="pt-BR" sz="1075" dirty="0">
              <a:solidFill>
                <a:srgbClr val="1C1C1C"/>
              </a:solidFill>
              <a:latin typeface="Trebuchet MS" panose="020B0603020202020204"/>
            </a:endParaRP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3E41B62C-9D1E-073B-A05A-4C0FB8E725CC}"/>
              </a:ext>
            </a:extLst>
          </p:cNvPr>
          <p:cNvSpPr/>
          <p:nvPr/>
        </p:nvSpPr>
        <p:spPr>
          <a:xfrm>
            <a:off x="9240785" y="5593226"/>
            <a:ext cx="2502328" cy="64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870" b="1" dirty="0">
                <a:solidFill>
                  <a:srgbClr val="1C1C1C"/>
                </a:solidFill>
                <a:latin typeface="Trebuchet MS" panose="020B0603020202020204"/>
              </a:rPr>
              <a:t>GERÊNCIA SETORIAL DE SEGURANÇA, MEIO AMBIENTE E SAÚDE</a:t>
            </a:r>
          </a:p>
          <a:p>
            <a:pPr algn="ctr" defTabSz="698937"/>
            <a:r>
              <a:rPr lang="pt-BR" sz="1075" b="1" dirty="0">
                <a:solidFill>
                  <a:srgbClr val="1C1C1C"/>
                </a:solidFill>
                <a:latin typeface="Trebuchet MS" panose="020B0603020202020204"/>
              </a:rPr>
              <a:t>Manoel Messias da Mota Jr</a:t>
            </a: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2A2E7466-F4D7-DEFE-025D-E70EA9ABA66C}"/>
              </a:ext>
            </a:extLst>
          </p:cNvPr>
          <p:cNvSpPr/>
          <p:nvPr/>
        </p:nvSpPr>
        <p:spPr>
          <a:xfrm>
            <a:off x="9254860" y="3994000"/>
            <a:ext cx="2488251" cy="64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1000" dirty="0">
                <a:solidFill>
                  <a:srgbClr val="000000"/>
                </a:solidFill>
                <a:latin typeface="Trebuchet MS" panose="020B0603020202020204"/>
              </a:rPr>
              <a:t>COORDENAÇÃO DE SUPORTE OPERACIONAL</a:t>
            </a:r>
          </a:p>
          <a:p>
            <a:pPr algn="ctr" defTabSz="698937"/>
            <a:r>
              <a:rPr lang="pt-BR" sz="1000" b="1" dirty="0">
                <a:solidFill>
                  <a:srgbClr val="000000"/>
                </a:solidFill>
                <a:latin typeface="Trebuchet MS" panose="020B0603020202020204"/>
              </a:rPr>
              <a:t>Célio Renovato </a:t>
            </a: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8FF98608-3A8A-3BFE-E5F3-0C460F0D6694}"/>
              </a:ext>
            </a:extLst>
          </p:cNvPr>
          <p:cNvSpPr/>
          <p:nvPr/>
        </p:nvSpPr>
        <p:spPr>
          <a:xfrm>
            <a:off x="9248511" y="6404394"/>
            <a:ext cx="2488251" cy="64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98937"/>
            <a:r>
              <a:rPr lang="pt-BR" sz="900" dirty="0">
                <a:solidFill>
                  <a:srgbClr val="000000"/>
                </a:solidFill>
                <a:latin typeface="Trebuchet MS" panose="020B0603020202020204"/>
              </a:rPr>
              <a:t>COORDENAÇÃO DO LABORATÓRIO DE CONTROLE DE QUALIDADE</a:t>
            </a:r>
          </a:p>
          <a:p>
            <a:pPr algn="ctr" defTabSz="698937"/>
            <a:r>
              <a:rPr lang="pt-BR" sz="900" b="1" dirty="0">
                <a:solidFill>
                  <a:srgbClr val="000000"/>
                </a:solidFill>
                <a:latin typeface="Trebuchet MS" panose="020B0603020202020204"/>
              </a:rPr>
              <a:t>Layla Christina Freitas Medeiros</a:t>
            </a:r>
          </a:p>
        </p:txBody>
      </p:sp>
      <p:cxnSp>
        <p:nvCxnSpPr>
          <p:cNvPr id="113" name="Conector reto 112">
            <a:extLst>
              <a:ext uri="{FF2B5EF4-FFF2-40B4-BE49-F238E27FC236}">
                <a16:creationId xmlns:a16="http://schemas.microsoft.com/office/drawing/2014/main" id="{2D02B825-D524-30D2-82D7-76F7C119424A}"/>
              </a:ext>
            </a:extLst>
          </p:cNvPr>
          <p:cNvCxnSpPr>
            <a:cxnSpLocks/>
            <a:stCxn id="102" idx="2"/>
            <a:endCxn id="106" idx="0"/>
          </p:cNvCxnSpPr>
          <p:nvPr/>
        </p:nvCxnSpPr>
        <p:spPr>
          <a:xfrm>
            <a:off x="10491949" y="6241226"/>
            <a:ext cx="688" cy="16316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735F6B24-919A-8201-EF95-C44DA7B2FBC1}"/>
              </a:ext>
            </a:extLst>
          </p:cNvPr>
          <p:cNvSpPr txBox="1"/>
          <p:nvPr/>
        </p:nvSpPr>
        <p:spPr>
          <a:xfrm>
            <a:off x="9257552" y="3208831"/>
            <a:ext cx="2479210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8937"/>
            <a:endParaRPr lang="pt-BR" sz="900" dirty="0">
              <a:solidFill>
                <a:srgbClr val="1C1C1C"/>
              </a:solidFill>
              <a:latin typeface="Trebuchet MS" panose="020B0603020202020204"/>
            </a:endParaRPr>
          </a:p>
          <a:p>
            <a:pPr algn="ctr" defTabSz="698937"/>
            <a:r>
              <a:rPr lang="pt-BR" sz="1000" dirty="0">
                <a:solidFill>
                  <a:srgbClr val="1C1C1C"/>
                </a:solidFill>
                <a:latin typeface="Trebuchet MS" panose="020B0603020202020204"/>
              </a:rPr>
              <a:t>USINA DE BIODIESEL DE MONTES CLAROS</a:t>
            </a:r>
          </a:p>
          <a:p>
            <a:pPr algn="ctr" defTabSz="698937"/>
            <a:r>
              <a:rPr lang="pt-BR" sz="900" b="1" dirty="0">
                <a:solidFill>
                  <a:srgbClr val="1C1C1C"/>
                </a:solidFill>
                <a:latin typeface="Trebuchet MS" panose="020B0603020202020204"/>
              </a:rPr>
              <a:t>Henrique Haueisen</a:t>
            </a:r>
          </a:p>
          <a:p>
            <a:pPr algn="ctr" defTabSz="698937"/>
            <a:endParaRPr lang="pt-BR" sz="900" dirty="0">
              <a:solidFill>
                <a:srgbClr val="1C1C1C"/>
              </a:solidFill>
              <a:latin typeface="Trebuchet MS" panose="020B0603020202020204"/>
            </a:endParaRPr>
          </a:p>
        </p:txBody>
      </p:sp>
      <p:pic>
        <p:nvPicPr>
          <p:cNvPr id="3" name="Picture 2" descr="FLAVIO TOMIELLO">
            <a:extLst>
              <a:ext uri="{FF2B5EF4-FFF2-40B4-BE49-F238E27FC236}">
                <a16:creationId xmlns:a16="http://schemas.microsoft.com/office/drawing/2014/main" id="{4066C1C0-A902-FD4A-3723-2B2708D63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3"/>
          <a:stretch/>
        </p:blipFill>
        <p:spPr bwMode="auto">
          <a:xfrm>
            <a:off x="4238398" y="1693608"/>
            <a:ext cx="677043" cy="864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9BDFE37-8165-4B8B-B8BC-585F3250C4A0}"/>
              </a:ext>
            </a:extLst>
          </p:cNvPr>
          <p:cNvCxnSpPr>
            <a:cxnSpLocks/>
          </p:cNvCxnSpPr>
          <p:nvPr/>
        </p:nvCxnSpPr>
        <p:spPr>
          <a:xfrm flipH="1">
            <a:off x="3226720" y="4392421"/>
            <a:ext cx="229936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B8A1FB9F-6DB8-5D2A-6D75-E844A28BC968}"/>
              </a:ext>
            </a:extLst>
          </p:cNvPr>
          <p:cNvCxnSpPr/>
          <p:nvPr/>
        </p:nvCxnSpPr>
        <p:spPr>
          <a:xfrm rot="10800000" flipH="1" flipV="1">
            <a:off x="9221141" y="3536769"/>
            <a:ext cx="27370" cy="2387312"/>
          </a:xfrm>
          <a:prstGeom prst="bentConnector3">
            <a:avLst>
              <a:gd name="adj1" fmla="val -835221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C144C03F-7700-CB74-3559-FBAE2680999B}"/>
              </a:ext>
            </a:extLst>
          </p:cNvPr>
          <p:cNvCxnSpPr>
            <a:cxnSpLocks/>
            <a:stCxn id="105" idx="1"/>
          </p:cNvCxnSpPr>
          <p:nvPr/>
        </p:nvCxnSpPr>
        <p:spPr>
          <a:xfrm flipH="1">
            <a:off x="9012783" y="4318000"/>
            <a:ext cx="242077" cy="1168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73867DD5-2DC9-FA8B-A4A7-DD2EFFDCF639}"/>
              </a:ext>
            </a:extLst>
          </p:cNvPr>
          <p:cNvCxnSpPr>
            <a:cxnSpLocks/>
            <a:stCxn id="101" idx="1"/>
          </p:cNvCxnSpPr>
          <p:nvPr/>
        </p:nvCxnSpPr>
        <p:spPr>
          <a:xfrm flipH="1" flipV="1">
            <a:off x="9012783" y="5081771"/>
            <a:ext cx="228001" cy="991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3683E14-E1CE-D7A0-BFB2-1B02068393B2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4756315" y="2968219"/>
            <a:ext cx="0" cy="20502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FC3E9519-4E9F-FBB0-0750-53B4015AC143}"/>
              </a:ext>
            </a:extLst>
          </p:cNvPr>
          <p:cNvCxnSpPr>
            <a:cxnSpLocks/>
          </p:cNvCxnSpPr>
          <p:nvPr/>
        </p:nvCxnSpPr>
        <p:spPr>
          <a:xfrm flipH="1">
            <a:off x="313014" y="6764799"/>
            <a:ext cx="27303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504F9909-ED3B-83E9-1168-4677033A0801}"/>
              </a:ext>
            </a:extLst>
          </p:cNvPr>
          <p:cNvCxnSpPr>
            <a:cxnSpLocks/>
          </p:cNvCxnSpPr>
          <p:nvPr/>
        </p:nvCxnSpPr>
        <p:spPr>
          <a:xfrm flipH="1">
            <a:off x="313014" y="3536769"/>
            <a:ext cx="27303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241443"/>
      </p:ext>
    </p:extLst>
  </p:cSld>
  <p:clrMapOvr>
    <a:masterClrMapping/>
  </p:clrMapOvr>
</p:sld>
</file>

<file path=ppt/theme/theme1.xml><?xml version="1.0" encoding="utf-8"?>
<a:theme xmlns:a="http://schemas.openxmlformats.org/drawingml/2006/main" name="Petrobras">
  <a:themeElements>
    <a:clrScheme name="Petrobras">
      <a:dk1>
        <a:srgbClr val="008542"/>
      </a:dk1>
      <a:lt1>
        <a:srgbClr val="FDC82F"/>
      </a:lt1>
      <a:dk2>
        <a:srgbClr val="006298"/>
      </a:dk2>
      <a:lt2>
        <a:srgbClr val="FFFFFF"/>
      </a:lt2>
      <a:accent1>
        <a:srgbClr val="00B2A9"/>
      </a:accent1>
      <a:accent2>
        <a:srgbClr val="A8B400"/>
      </a:accent2>
      <a:accent3>
        <a:srgbClr val="FEDF00"/>
      </a:accent3>
      <a:accent4>
        <a:srgbClr val="FF7000"/>
      </a:accent4>
      <a:accent5>
        <a:srgbClr val="675C53"/>
      </a:accent5>
      <a:accent6>
        <a:srgbClr val="BCBDBC"/>
      </a:accent6>
      <a:hlink>
        <a:srgbClr val="004165"/>
      </a:hlink>
      <a:folHlink>
        <a:srgbClr val="7D9AAA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 Petrobras" id="{362C0B18-3DE0-4674-91DA-68BCB123D858}" vid="{71AA473C-51AB-4203-88B1-91D82199D5BE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1DC6AA910989E44815FF5585C284B83" ma:contentTypeVersion="2" ma:contentTypeDescription="Crie um novo documento." ma:contentTypeScope="" ma:versionID="1105f0b5a49401fa3cdd87641796f400">
  <xsd:schema xmlns:xsd="http://www.w3.org/2001/XMLSchema" xmlns:xs="http://www.w3.org/2001/XMLSchema" xmlns:p="http://schemas.microsoft.com/office/2006/metadata/properties" xmlns:ns2="91d09dc5-a124-4d54-b658-0236e1f77f1b" targetNamespace="http://schemas.microsoft.com/office/2006/metadata/properties" ma:root="true" ma:fieldsID="513e99a82a2ea9170a548c7629a755a0" ns2:_="">
    <xsd:import namespace="91d09dc5-a124-4d54-b658-0236e1f77f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d09dc5-a124-4d54-b658-0236e1f77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838E28-497B-4F57-B6D8-302ECC9FFBE1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91d09dc5-a124-4d54-b658-0236e1f77f1b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91F145D-C014-4E29-AF40-93A764EAB0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5963C5-F260-4A4C-829B-06831B8E88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d09dc5-a124-4d54-b658-0236e1f77f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34555</TotalTime>
  <Words>365</Words>
  <Application>Microsoft Office PowerPoint</Application>
  <PresentationFormat>Personalizar</PresentationFormat>
  <Paragraphs>102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Petrobras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Natasha Monteiro</dc:creator>
  <cp:lastModifiedBy>Anderson Cardoso de Souza - PrestServ</cp:lastModifiedBy>
  <cp:revision>1170</cp:revision>
  <cp:lastPrinted>2021-02-24T22:03:14Z</cp:lastPrinted>
  <dcterms:created xsi:type="dcterms:W3CDTF">2019-08-05T16:06:48Z</dcterms:created>
  <dcterms:modified xsi:type="dcterms:W3CDTF">2026-10-07T12:20:11Z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0x01010081DC6AA910989E44815FF5585C284B83</vt:lpwstr>
  </property>
  <property fmtid="{D5CDD505-2E9C-101B-9397-08002B2CF9AE}" pid="3" name="MSIP_Label_140b9f7d-8e3a-482f-9702-4b7ffc40985a_Enabled">
    <vt:lpwstr>true</vt:lpwstr>
  </property>
  <property fmtid="{D5CDD505-2E9C-101B-9397-08002B2CF9AE}" pid="4" name="MSIP_Label_140b9f7d-8e3a-482f-9702-4b7ffc40985a_SetDate">
    <vt:lpwstr>2025-04-04T20:16:14Z</vt:lpwstr>
  </property>
  <property fmtid="{D5CDD505-2E9C-101B-9397-08002B2CF9AE}" pid="5" name="MSIP_Label_140b9f7d-8e3a-482f-9702-4b7ffc40985a_Method">
    <vt:lpwstr>Privileged</vt:lpwstr>
  </property>
  <property fmtid="{D5CDD505-2E9C-101B-9397-08002B2CF9AE}" pid="6" name="MSIP_Label_140b9f7d-8e3a-482f-9702-4b7ffc40985a_Name">
    <vt:lpwstr>Pública</vt:lpwstr>
  </property>
  <property fmtid="{D5CDD505-2E9C-101B-9397-08002B2CF9AE}" pid="7" name="MSIP_Label_140b9f7d-8e3a-482f-9702-4b7ffc40985a_SiteId">
    <vt:lpwstr>5b6f6241-9a57-4be4-8e50-1dfa72e79a57</vt:lpwstr>
  </property>
  <property fmtid="{D5CDD505-2E9C-101B-9397-08002B2CF9AE}" pid="8" name="MSIP_Label_140b9f7d-8e3a-482f-9702-4b7ffc40985a_ActionId">
    <vt:lpwstr>1def3d3c-d37b-4eed-bc82-0ac64edaeee7</vt:lpwstr>
  </property>
  <property fmtid="{D5CDD505-2E9C-101B-9397-08002B2CF9AE}" pid="9" name="MSIP_Label_140b9f7d-8e3a-482f-9702-4b7ffc40985a_ContentBits">
    <vt:lpwstr>2</vt:lpwstr>
  </property>
  <property fmtid="{D5CDD505-2E9C-101B-9397-08002B2CF9AE}" pid="10" name="MSIP_Label_140b9f7d-8e3a-482f-9702-4b7ffc40985a_Tag">
    <vt:lpwstr>10, 0, 1, 1</vt:lpwstr>
  </property>
  <property fmtid="{D5CDD505-2E9C-101B-9397-08002B2CF9AE}" pid="11" name="ClassificationContentMarkingFooterLocations">
    <vt:lpwstr>Petrobras:3\Personalizar design:3</vt:lpwstr>
  </property>
  <property fmtid="{D5CDD505-2E9C-101B-9397-08002B2CF9AE}" pid="12" name="ClassificationContentMarkingFooterText">
    <vt:lpwstr>PÚBLICA</vt:lpwstr>
  </property>
</Properties>
</file>